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5" r:id="rId3"/>
    <p:sldId id="257" r:id="rId5"/>
    <p:sldId id="311" r:id="rId6"/>
    <p:sldId id="310" r:id="rId7"/>
    <p:sldId id="312" r:id="rId8"/>
    <p:sldId id="268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0" r:id="rId17"/>
    <p:sldId id="322" r:id="rId18"/>
    <p:sldId id="324" r:id="rId19"/>
    <p:sldId id="326" r:id="rId20"/>
    <p:sldId id="327" r:id="rId21"/>
    <p:sldId id="328" r:id="rId22"/>
    <p:sldId id="329" r:id="rId23"/>
    <p:sldId id="280" r:id="rId24"/>
    <p:sldId id="353" r:id="rId25"/>
    <p:sldId id="354" r:id="rId26"/>
    <p:sldId id="269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秦 雁坤" initials="秦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18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21.xml"/><Relationship Id="rId31" Type="http://schemas.openxmlformats.org/officeDocument/2006/relationships/commentAuthors" Target="commentAuthors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png>
</file>

<file path=ppt/media/image4.wdp>
</file>

<file path=ppt/media/image5.jpeg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01542-EA1E-4A1E-9774-C4415D67D2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367DAC-B7C4-4562-991F-2B4481CA1F1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C5F9A-03A2-4CBD-831C-BE6E2EBDD6C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C5F9A-03A2-4CBD-831C-BE6E2EBDD6C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B6A55-1CF7-4A50-848D-774538E64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B6A55-1CF7-4A50-848D-774538E64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7F70F-D5FC-43AB-AF8A-356B6E1B3A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8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11.xml"/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1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13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4.xml"/><Relationship Id="rId3" Type="http://schemas.openxmlformats.org/officeDocument/2006/relationships/image" Target="../media/image14.jpeg"/><Relationship Id="rId2" Type="http://schemas.openxmlformats.org/officeDocument/2006/relationships/image" Target="../media/image11.jpeg"/><Relationship Id="rId1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4.xml"/><Relationship Id="rId6" Type="http://schemas.openxmlformats.org/officeDocument/2006/relationships/tags" Target="../tags/tag1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.png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16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9.xml"/><Relationship Id="rId2" Type="http://schemas.openxmlformats.org/officeDocument/2006/relationships/tags" Target="../tags/tag17.xml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1.xml"/><Relationship Id="rId7" Type="http://schemas.openxmlformats.org/officeDocument/2006/relationships/slideLayout" Target="../slideLayouts/slideLayout4.xml"/><Relationship Id="rId6" Type="http://schemas.openxmlformats.org/officeDocument/2006/relationships/tags" Target="../tags/tag18.xml"/><Relationship Id="rId5" Type="http://schemas.openxmlformats.org/officeDocument/2006/relationships/image" Target="../media/image2.png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19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2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4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5.xml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6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-333022" y="-190674"/>
            <a:ext cx="12858044" cy="7239348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txBody>
          <a:bodyPr vert="horz" wrap="square" lIns="128580" tIns="64290" rIns="128580" bIns="64290" numCol="1" anchor="t" anchorCtr="0" compatLnSpc="1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菱形 3"/>
          <p:cNvSpPr/>
          <p:nvPr/>
        </p:nvSpPr>
        <p:spPr>
          <a:xfrm>
            <a:off x="-5103862" y="-2989246"/>
            <a:ext cx="12835136" cy="12835136"/>
          </a:xfrm>
          <a:prstGeom prst="diamond">
            <a:avLst/>
          </a:prstGeom>
          <a:solidFill>
            <a:schemeClr val="accent1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菱形 4"/>
          <p:cNvSpPr/>
          <p:nvPr/>
        </p:nvSpPr>
        <p:spPr>
          <a:xfrm>
            <a:off x="2474818" y="-7939803"/>
            <a:ext cx="10377688" cy="10377688"/>
          </a:xfrm>
          <a:prstGeom prst="diamond">
            <a:avLst/>
          </a:prstGeom>
          <a:solidFill>
            <a:schemeClr val="bg1">
              <a:lumMod val="5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7564935" y="2416224"/>
            <a:ext cx="10377688" cy="10377688"/>
          </a:xfrm>
          <a:prstGeom prst="diamond">
            <a:avLst/>
          </a:prstGeom>
          <a:solidFill>
            <a:schemeClr val="accent3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菱形 7"/>
          <p:cNvSpPr/>
          <p:nvPr/>
        </p:nvSpPr>
        <p:spPr>
          <a:xfrm>
            <a:off x="-2137036" y="4763812"/>
            <a:ext cx="10377688" cy="10377688"/>
          </a:xfrm>
          <a:prstGeom prst="diamond">
            <a:avLst/>
          </a:prstGeom>
          <a:solidFill>
            <a:schemeClr val="bg2">
              <a:lumMod val="2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473075" y="2996565"/>
            <a:ext cx="6654165" cy="67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sz="440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MOOC </a:t>
            </a:r>
            <a:r>
              <a:rPr lang="zh-CN" altLang="en-US" sz="440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平台的探究与思考</a:t>
            </a:r>
            <a:r>
              <a:rPr lang="en-US" sz="440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4400" cap="all" dirty="0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93" y="56294"/>
            <a:ext cx="1269587" cy="126958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159240" y="5701030"/>
            <a:ext cx="36931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</a:t>
            </a:r>
            <a:r>
              <a:rPr lang="zh-CN" altLang="en-US"/>
              <a:t>王临登  章玉霞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曹维娜    秦雁坤    欧阳慧英</a:t>
            </a:r>
            <a:r>
              <a:rPr lang="en-US" altLang="zh-CN"/>
              <a:t>	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99" name="文本框 98"/>
          <p:cNvSpPr txBox="1"/>
          <p:nvPr/>
        </p:nvSpPr>
        <p:spPr>
          <a:xfrm>
            <a:off x="5875758" y="2050633"/>
            <a:ext cx="4511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/>
              <a:t>选择课程</a:t>
            </a:r>
            <a:endParaRPr lang="zh-CN" sz="2400" dirty="0"/>
          </a:p>
        </p:txBody>
      </p:sp>
      <p:sp>
        <p:nvSpPr>
          <p:cNvPr id="100" name="文本框 99"/>
          <p:cNvSpPr txBox="1"/>
          <p:nvPr/>
        </p:nvSpPr>
        <p:spPr>
          <a:xfrm>
            <a:off x="5875758" y="3198569"/>
            <a:ext cx="4511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学习课程内容</a:t>
            </a:r>
            <a:endParaRPr lang="zh-CN" altLang="en-US" sz="2400" dirty="0"/>
          </a:p>
        </p:txBody>
      </p:sp>
      <p:grpSp>
        <p:nvGrpSpPr>
          <p:cNvPr id="103" name="Group 7"/>
          <p:cNvGrpSpPr/>
          <p:nvPr/>
        </p:nvGrpSpPr>
        <p:grpSpPr>
          <a:xfrm>
            <a:off x="2042567" y="2174174"/>
            <a:ext cx="1906944" cy="851692"/>
            <a:chOff x="1260763" y="4599710"/>
            <a:chExt cx="2244436" cy="2733468"/>
          </a:xfrm>
        </p:grpSpPr>
        <p:sp>
          <p:nvSpPr>
            <p:cNvPr id="104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TextBox 28"/>
            <p:cNvSpPr txBox="1"/>
            <p:nvPr/>
          </p:nvSpPr>
          <p:spPr>
            <a:xfrm>
              <a:off x="1446782" y="5237904"/>
              <a:ext cx="1730785" cy="1596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定位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7"/>
          <p:cNvGrpSpPr/>
          <p:nvPr/>
        </p:nvGrpSpPr>
        <p:grpSpPr>
          <a:xfrm>
            <a:off x="2029232" y="5038024"/>
            <a:ext cx="1906944" cy="851692"/>
            <a:chOff x="1260763" y="4599710"/>
            <a:chExt cx="2244436" cy="2733468"/>
          </a:xfrm>
        </p:grpSpPr>
        <p:sp>
          <p:nvSpPr>
            <p:cNvPr id="42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TextBox 28"/>
            <p:cNvSpPr txBox="1"/>
            <p:nvPr/>
          </p:nvSpPr>
          <p:spPr>
            <a:xfrm>
              <a:off x="1446782" y="5237904"/>
              <a:ext cx="1730785" cy="1587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学习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6" name="直接箭头连接符 5"/>
          <p:cNvCxnSpPr>
            <a:stCxn id="104" idx="2"/>
            <a:endCxn id="42" idx="0"/>
          </p:cNvCxnSpPr>
          <p:nvPr/>
        </p:nvCxnSpPr>
        <p:spPr>
          <a:xfrm flipH="1">
            <a:off x="2983339" y="3025866"/>
            <a:ext cx="13335" cy="2012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4830211" y="5610605"/>
            <a:ext cx="4511909" cy="635811"/>
            <a:chOff x="7607" y="9368"/>
            <a:chExt cx="7105" cy="1001"/>
          </a:xfrm>
        </p:grpSpPr>
        <p:sp>
          <p:nvSpPr>
            <p:cNvPr id="41" name="îṥļîḑé-Oval 20"/>
            <p:cNvSpPr/>
            <p:nvPr/>
          </p:nvSpPr>
          <p:spPr>
            <a:xfrm>
              <a:off x="7607" y="9368"/>
              <a:ext cx="1001" cy="1001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7" name="îṥļîḑé-Oval 20"/>
            <p:cNvSpPr/>
            <p:nvPr/>
          </p:nvSpPr>
          <p:spPr>
            <a:xfrm>
              <a:off x="7925" y="9686"/>
              <a:ext cx="365" cy="364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9252" y="9470"/>
              <a:ext cx="5460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完成并提交作业</a:t>
              </a:r>
              <a:endParaRPr lang="zh-CN" altLang="en-US" sz="2400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3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04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4" name="直接连接符 3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Interaction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020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how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4830524" y="1963429"/>
            <a:ext cx="635811" cy="635811"/>
            <a:chOff x="7604" y="4263"/>
            <a:chExt cx="1001" cy="1001"/>
          </a:xfrm>
        </p:grpSpPr>
        <p:sp>
          <p:nvSpPr>
            <p:cNvPr id="40" name="îŝḷîḓé-Oval 19"/>
            <p:cNvSpPr/>
            <p:nvPr/>
          </p:nvSpPr>
          <p:spPr>
            <a:xfrm>
              <a:off x="7604" y="4263"/>
              <a:ext cx="1001" cy="1001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6" name="îŝḷîḓé-Oval 19"/>
            <p:cNvSpPr/>
            <p:nvPr/>
          </p:nvSpPr>
          <p:spPr>
            <a:xfrm>
              <a:off x="7922" y="4595"/>
              <a:ext cx="365" cy="336"/>
            </a:xfrm>
            <a:custGeom>
              <a:avLst/>
              <a:gdLst>
                <a:gd name="connsiteX0" fmla="*/ 176147 w 578111"/>
                <a:gd name="connsiteY0" fmla="*/ 221031 h 533197"/>
                <a:gd name="connsiteX1" fmla="*/ 212154 w 578111"/>
                <a:gd name="connsiteY1" fmla="*/ 256947 h 533197"/>
                <a:gd name="connsiteX2" fmla="*/ 212154 w 578111"/>
                <a:gd name="connsiteY2" fmla="*/ 348118 h 533197"/>
                <a:gd name="connsiteX3" fmla="*/ 176147 w 578111"/>
                <a:gd name="connsiteY3" fmla="*/ 384955 h 533197"/>
                <a:gd name="connsiteX4" fmla="*/ 139217 w 578111"/>
                <a:gd name="connsiteY4" fmla="*/ 348118 h 533197"/>
                <a:gd name="connsiteX5" fmla="*/ 139217 w 578111"/>
                <a:gd name="connsiteY5" fmla="*/ 256947 h 533197"/>
                <a:gd name="connsiteX6" fmla="*/ 176147 w 578111"/>
                <a:gd name="connsiteY6" fmla="*/ 221031 h 533197"/>
                <a:gd name="connsiteX7" fmla="*/ 267503 w 578111"/>
                <a:gd name="connsiteY7" fmla="*/ 184193 h 533197"/>
                <a:gd name="connsiteX8" fmla="*/ 303437 w 578111"/>
                <a:gd name="connsiteY8" fmla="*/ 221030 h 533197"/>
                <a:gd name="connsiteX9" fmla="*/ 303437 w 578111"/>
                <a:gd name="connsiteY9" fmla="*/ 348119 h 533197"/>
                <a:gd name="connsiteX10" fmla="*/ 267503 w 578111"/>
                <a:gd name="connsiteY10" fmla="*/ 384956 h 533197"/>
                <a:gd name="connsiteX11" fmla="*/ 230648 w 578111"/>
                <a:gd name="connsiteY11" fmla="*/ 348119 h 533197"/>
                <a:gd name="connsiteX12" fmla="*/ 230648 w 578111"/>
                <a:gd name="connsiteY12" fmla="*/ 221030 h 533197"/>
                <a:gd name="connsiteX13" fmla="*/ 267503 w 578111"/>
                <a:gd name="connsiteY13" fmla="*/ 184193 h 533197"/>
                <a:gd name="connsiteX14" fmla="*/ 357937 w 578111"/>
                <a:gd name="connsiteY14" fmla="*/ 148390 h 533197"/>
                <a:gd name="connsiteX15" fmla="*/ 394867 w 578111"/>
                <a:gd name="connsiteY15" fmla="*/ 184289 h 533197"/>
                <a:gd name="connsiteX16" fmla="*/ 394867 w 578111"/>
                <a:gd name="connsiteY16" fmla="*/ 348136 h 533197"/>
                <a:gd name="connsiteX17" fmla="*/ 357937 w 578111"/>
                <a:gd name="connsiteY17" fmla="*/ 384955 h 533197"/>
                <a:gd name="connsiteX18" fmla="*/ 321930 w 578111"/>
                <a:gd name="connsiteY18" fmla="*/ 348136 h 533197"/>
                <a:gd name="connsiteX19" fmla="*/ 321930 w 578111"/>
                <a:gd name="connsiteY19" fmla="*/ 184289 h 533197"/>
                <a:gd name="connsiteX20" fmla="*/ 357937 w 578111"/>
                <a:gd name="connsiteY20" fmla="*/ 148390 h 533197"/>
                <a:gd name="connsiteX21" fmla="*/ 267469 w 578111"/>
                <a:gd name="connsiteY21" fmla="*/ 0 h 533197"/>
                <a:gd name="connsiteX22" fmla="*/ 529404 w 578111"/>
                <a:gd name="connsiteY22" fmla="*/ 218252 h 533197"/>
                <a:gd name="connsiteX23" fmla="*/ 566296 w 578111"/>
                <a:gd name="connsiteY23" fmla="*/ 218252 h 533197"/>
                <a:gd name="connsiteX24" fmla="*/ 576441 w 578111"/>
                <a:gd name="connsiteY24" fmla="*/ 224698 h 533197"/>
                <a:gd name="connsiteX25" fmla="*/ 575519 w 578111"/>
                <a:gd name="connsiteY25" fmla="*/ 237590 h 533197"/>
                <a:gd name="connsiteX26" fmla="*/ 514647 w 578111"/>
                <a:gd name="connsiteY26" fmla="*/ 310341 h 533197"/>
                <a:gd name="connsiteX27" fmla="*/ 505424 w 578111"/>
                <a:gd name="connsiteY27" fmla="*/ 314945 h 533197"/>
                <a:gd name="connsiteX28" fmla="*/ 496201 w 578111"/>
                <a:gd name="connsiteY28" fmla="*/ 310341 h 533197"/>
                <a:gd name="connsiteX29" fmla="*/ 435328 w 578111"/>
                <a:gd name="connsiteY29" fmla="*/ 237590 h 533197"/>
                <a:gd name="connsiteX30" fmla="*/ 433484 w 578111"/>
                <a:gd name="connsiteY30" fmla="*/ 224698 h 533197"/>
                <a:gd name="connsiteX31" fmla="*/ 444551 w 578111"/>
                <a:gd name="connsiteY31" fmla="*/ 218252 h 533197"/>
                <a:gd name="connsiteX32" fmla="*/ 480521 w 578111"/>
                <a:gd name="connsiteY32" fmla="*/ 218252 h 533197"/>
                <a:gd name="connsiteX33" fmla="*/ 267469 w 578111"/>
                <a:gd name="connsiteY33" fmla="*/ 47886 h 533197"/>
                <a:gd name="connsiteX34" fmla="*/ 48882 w 578111"/>
                <a:gd name="connsiteY34" fmla="*/ 266138 h 533197"/>
                <a:gd name="connsiteX35" fmla="*/ 267469 w 578111"/>
                <a:gd name="connsiteY35" fmla="*/ 484390 h 533197"/>
                <a:gd name="connsiteX36" fmla="*/ 456541 w 578111"/>
                <a:gd name="connsiteY36" fmla="*/ 375724 h 533197"/>
                <a:gd name="connsiteX37" fmla="*/ 489744 w 578111"/>
                <a:gd name="connsiteY37" fmla="*/ 366515 h 533197"/>
                <a:gd name="connsiteX38" fmla="*/ 498967 w 578111"/>
                <a:gd name="connsiteY38" fmla="*/ 399668 h 533197"/>
                <a:gd name="connsiteX39" fmla="*/ 267469 w 578111"/>
                <a:gd name="connsiteY39" fmla="*/ 533197 h 533197"/>
                <a:gd name="connsiteX40" fmla="*/ 0 w 578111"/>
                <a:gd name="connsiteY40" fmla="*/ 266138 h 533197"/>
                <a:gd name="connsiteX41" fmla="*/ 267469 w 578111"/>
                <a:gd name="connsiteY4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78111" h="533197">
                  <a:moveTo>
                    <a:pt x="176147" y="221031"/>
                  </a:moveTo>
                  <a:cubicBezTo>
                    <a:pt x="196459" y="221031"/>
                    <a:pt x="212154" y="237608"/>
                    <a:pt x="212154" y="256947"/>
                  </a:cubicBezTo>
                  <a:lnTo>
                    <a:pt x="212154" y="348118"/>
                  </a:lnTo>
                  <a:cubicBezTo>
                    <a:pt x="212154" y="368378"/>
                    <a:pt x="196459" y="384955"/>
                    <a:pt x="176147" y="384955"/>
                  </a:cubicBezTo>
                  <a:cubicBezTo>
                    <a:pt x="155836" y="384955"/>
                    <a:pt x="139217" y="368378"/>
                    <a:pt x="139217" y="348118"/>
                  </a:cubicBezTo>
                  <a:lnTo>
                    <a:pt x="139217" y="256947"/>
                  </a:lnTo>
                  <a:cubicBezTo>
                    <a:pt x="139217" y="237608"/>
                    <a:pt x="155836" y="221031"/>
                    <a:pt x="176147" y="221031"/>
                  </a:cubicBezTo>
                  <a:close/>
                  <a:moveTo>
                    <a:pt x="267503" y="184193"/>
                  </a:moveTo>
                  <a:cubicBezTo>
                    <a:pt x="286852" y="184193"/>
                    <a:pt x="303437" y="200770"/>
                    <a:pt x="303437" y="221030"/>
                  </a:cubicBezTo>
                  <a:lnTo>
                    <a:pt x="303437" y="348119"/>
                  </a:lnTo>
                  <a:cubicBezTo>
                    <a:pt x="303437" y="368379"/>
                    <a:pt x="287774" y="384956"/>
                    <a:pt x="267503" y="384956"/>
                  </a:cubicBezTo>
                  <a:cubicBezTo>
                    <a:pt x="247233" y="384956"/>
                    <a:pt x="230648" y="368379"/>
                    <a:pt x="230648" y="348119"/>
                  </a:cubicBezTo>
                  <a:lnTo>
                    <a:pt x="230648" y="221030"/>
                  </a:lnTo>
                  <a:cubicBezTo>
                    <a:pt x="230648" y="200770"/>
                    <a:pt x="247233" y="184193"/>
                    <a:pt x="267503" y="184193"/>
                  </a:cubicBezTo>
                  <a:close/>
                  <a:moveTo>
                    <a:pt x="357937" y="148390"/>
                  </a:moveTo>
                  <a:cubicBezTo>
                    <a:pt x="378249" y="148390"/>
                    <a:pt x="394867" y="164959"/>
                    <a:pt x="394867" y="184289"/>
                  </a:cubicBezTo>
                  <a:lnTo>
                    <a:pt x="394867" y="348136"/>
                  </a:lnTo>
                  <a:cubicBezTo>
                    <a:pt x="394867" y="368386"/>
                    <a:pt x="378249" y="384955"/>
                    <a:pt x="357937" y="384955"/>
                  </a:cubicBezTo>
                  <a:cubicBezTo>
                    <a:pt x="338549" y="384955"/>
                    <a:pt x="321930" y="368386"/>
                    <a:pt x="321930" y="348136"/>
                  </a:cubicBezTo>
                  <a:lnTo>
                    <a:pt x="321930" y="184289"/>
                  </a:lnTo>
                  <a:cubicBezTo>
                    <a:pt x="321930" y="164959"/>
                    <a:pt x="338549" y="148390"/>
                    <a:pt x="357937" y="148390"/>
                  </a:cubicBezTo>
                  <a:close/>
                  <a:moveTo>
                    <a:pt x="267469" y="0"/>
                  </a:moveTo>
                  <a:cubicBezTo>
                    <a:pt x="397514" y="0"/>
                    <a:pt x="507268" y="93931"/>
                    <a:pt x="529404" y="218252"/>
                  </a:cubicBezTo>
                  <a:lnTo>
                    <a:pt x="566296" y="218252"/>
                  </a:lnTo>
                  <a:cubicBezTo>
                    <a:pt x="570907" y="218252"/>
                    <a:pt x="574597" y="221014"/>
                    <a:pt x="576441" y="224698"/>
                  </a:cubicBezTo>
                  <a:cubicBezTo>
                    <a:pt x="579208" y="229302"/>
                    <a:pt x="578286" y="233907"/>
                    <a:pt x="575519" y="237590"/>
                  </a:cubicBezTo>
                  <a:lnTo>
                    <a:pt x="514647" y="310341"/>
                  </a:lnTo>
                  <a:cubicBezTo>
                    <a:pt x="511880" y="313104"/>
                    <a:pt x="509113" y="314945"/>
                    <a:pt x="505424" y="314945"/>
                  </a:cubicBezTo>
                  <a:cubicBezTo>
                    <a:pt x="501734" y="314945"/>
                    <a:pt x="498045" y="313104"/>
                    <a:pt x="496201" y="310341"/>
                  </a:cubicBezTo>
                  <a:lnTo>
                    <a:pt x="435328" y="237590"/>
                  </a:lnTo>
                  <a:cubicBezTo>
                    <a:pt x="431639" y="233907"/>
                    <a:pt x="431639" y="229302"/>
                    <a:pt x="433484" y="224698"/>
                  </a:cubicBezTo>
                  <a:cubicBezTo>
                    <a:pt x="435328" y="221014"/>
                    <a:pt x="439940" y="218252"/>
                    <a:pt x="444551" y="218252"/>
                  </a:cubicBezTo>
                  <a:lnTo>
                    <a:pt x="480521" y="218252"/>
                  </a:lnTo>
                  <a:cubicBezTo>
                    <a:pt x="458386" y="120637"/>
                    <a:pt x="370767" y="47886"/>
                    <a:pt x="267469" y="47886"/>
                  </a:cubicBezTo>
                  <a:cubicBezTo>
                    <a:pt x="146647" y="47886"/>
                    <a:pt x="48882" y="146422"/>
                    <a:pt x="48882" y="266138"/>
                  </a:cubicBezTo>
                  <a:cubicBezTo>
                    <a:pt x="48882" y="386775"/>
                    <a:pt x="146647" y="484390"/>
                    <a:pt x="267469" y="484390"/>
                  </a:cubicBezTo>
                  <a:cubicBezTo>
                    <a:pt x="344942" y="484390"/>
                    <a:pt x="417805" y="442949"/>
                    <a:pt x="456541" y="375724"/>
                  </a:cubicBezTo>
                  <a:cubicBezTo>
                    <a:pt x="462998" y="363753"/>
                    <a:pt x="477754" y="360069"/>
                    <a:pt x="489744" y="366515"/>
                  </a:cubicBezTo>
                  <a:cubicBezTo>
                    <a:pt x="501734" y="373883"/>
                    <a:pt x="505424" y="388617"/>
                    <a:pt x="498967" y="399668"/>
                  </a:cubicBezTo>
                  <a:cubicBezTo>
                    <a:pt x="451008" y="482548"/>
                    <a:pt x="362466" y="533197"/>
                    <a:pt x="267469" y="533197"/>
                  </a:cubicBezTo>
                  <a:cubicBezTo>
                    <a:pt x="119900" y="533197"/>
                    <a:pt x="0" y="413481"/>
                    <a:pt x="0" y="266138"/>
                  </a:cubicBezTo>
                  <a:cubicBezTo>
                    <a:pt x="0" y="119716"/>
                    <a:pt x="119900" y="0"/>
                    <a:pt x="267469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14" name="组合 13"/>
          <p:cNvGrpSpPr/>
          <p:nvPr/>
        </p:nvGrpSpPr>
        <p:grpSpPr>
          <a:xfrm rot="0">
            <a:off x="4830445" y="3111500"/>
            <a:ext cx="635000" cy="635000"/>
            <a:chOff x="7607" y="6383"/>
            <a:chExt cx="1000" cy="1000"/>
          </a:xfrm>
        </p:grpSpPr>
        <p:sp>
          <p:nvSpPr>
            <p:cNvPr id="38" name="îŝḷîḓé-Oval 17"/>
            <p:cNvSpPr/>
            <p:nvPr/>
          </p:nvSpPr>
          <p:spPr>
            <a:xfrm>
              <a:off x="7607" y="6383"/>
              <a:ext cx="1001" cy="1001"/>
            </a:xfrm>
            <a:prstGeom prst="ellipse">
              <a:avLst/>
            </a:prstGeom>
            <a:solidFill>
              <a:schemeClr val="accent5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4" name="îŝḷîḓé-Oval 17"/>
            <p:cNvSpPr/>
            <p:nvPr/>
          </p:nvSpPr>
          <p:spPr>
            <a:xfrm>
              <a:off x="7929" y="6702"/>
              <a:ext cx="357" cy="365"/>
            </a:xfrm>
            <a:custGeom>
              <a:avLst/>
              <a:gdLst>
                <a:gd name="connsiteX0" fmla="*/ 59789 w 593384"/>
                <a:gd name="connsiteY0" fmla="*/ 323835 h 606580"/>
                <a:gd name="connsiteX1" fmla="*/ 44670 w 593384"/>
                <a:gd name="connsiteY1" fmla="*/ 338857 h 606580"/>
                <a:gd name="connsiteX2" fmla="*/ 44670 w 593384"/>
                <a:gd name="connsiteY2" fmla="*/ 477027 h 606580"/>
                <a:gd name="connsiteX3" fmla="*/ 59713 w 593384"/>
                <a:gd name="connsiteY3" fmla="*/ 492048 h 606580"/>
                <a:gd name="connsiteX4" fmla="*/ 386834 w 593384"/>
                <a:gd name="connsiteY4" fmla="*/ 492048 h 606580"/>
                <a:gd name="connsiteX5" fmla="*/ 402946 w 593384"/>
                <a:gd name="connsiteY5" fmla="*/ 508138 h 606580"/>
                <a:gd name="connsiteX6" fmla="*/ 402946 w 593384"/>
                <a:gd name="connsiteY6" fmla="*/ 545959 h 606580"/>
                <a:gd name="connsiteX7" fmla="*/ 419058 w 593384"/>
                <a:gd name="connsiteY7" fmla="*/ 561972 h 606580"/>
                <a:gd name="connsiteX8" fmla="*/ 429137 w 593384"/>
                <a:gd name="connsiteY8" fmla="*/ 558388 h 606580"/>
                <a:gd name="connsiteX9" fmla="*/ 543981 w 593384"/>
                <a:gd name="connsiteY9" fmla="*/ 464369 h 606580"/>
                <a:gd name="connsiteX10" fmla="*/ 544897 w 593384"/>
                <a:gd name="connsiteY10" fmla="*/ 463606 h 606580"/>
                <a:gd name="connsiteX11" fmla="*/ 544897 w 593384"/>
                <a:gd name="connsiteY11" fmla="*/ 445000 h 606580"/>
                <a:gd name="connsiteX12" fmla="*/ 543904 w 593384"/>
                <a:gd name="connsiteY12" fmla="*/ 444162 h 606580"/>
                <a:gd name="connsiteX13" fmla="*/ 427533 w 593384"/>
                <a:gd name="connsiteY13" fmla="*/ 349990 h 606580"/>
                <a:gd name="connsiteX14" fmla="*/ 418065 w 593384"/>
                <a:gd name="connsiteY14" fmla="*/ 346634 h 606580"/>
                <a:gd name="connsiteX15" fmla="*/ 402946 w 593384"/>
                <a:gd name="connsiteY15" fmla="*/ 361656 h 606580"/>
                <a:gd name="connsiteX16" fmla="*/ 402946 w 593384"/>
                <a:gd name="connsiteY16" fmla="*/ 400469 h 606580"/>
                <a:gd name="connsiteX17" fmla="*/ 386834 w 593384"/>
                <a:gd name="connsiteY17" fmla="*/ 416482 h 606580"/>
                <a:gd name="connsiteX18" fmla="*/ 136453 w 593384"/>
                <a:gd name="connsiteY18" fmla="*/ 416482 h 606580"/>
                <a:gd name="connsiteX19" fmla="*/ 120342 w 593384"/>
                <a:gd name="connsiteY19" fmla="*/ 400469 h 606580"/>
                <a:gd name="connsiteX20" fmla="*/ 120342 w 593384"/>
                <a:gd name="connsiteY20" fmla="*/ 376602 h 606580"/>
                <a:gd name="connsiteX21" fmla="*/ 113469 w 593384"/>
                <a:gd name="connsiteY21" fmla="*/ 362342 h 606580"/>
                <a:gd name="connsiteX22" fmla="*/ 69105 w 593384"/>
                <a:gd name="connsiteY22" fmla="*/ 327114 h 606580"/>
                <a:gd name="connsiteX23" fmla="*/ 59789 w 593384"/>
                <a:gd name="connsiteY23" fmla="*/ 323835 h 606580"/>
                <a:gd name="connsiteX24" fmla="*/ 59757 w 593384"/>
                <a:gd name="connsiteY24" fmla="*/ 323324 h 606580"/>
                <a:gd name="connsiteX25" fmla="*/ 69379 w 593384"/>
                <a:gd name="connsiteY25" fmla="*/ 326755 h 606580"/>
                <a:gd name="connsiteX26" fmla="*/ 113750 w 593384"/>
                <a:gd name="connsiteY26" fmla="*/ 361977 h 606580"/>
                <a:gd name="connsiteX27" fmla="*/ 120852 w 593384"/>
                <a:gd name="connsiteY27" fmla="*/ 376615 h 606580"/>
                <a:gd name="connsiteX28" fmla="*/ 120852 w 593384"/>
                <a:gd name="connsiteY28" fmla="*/ 400477 h 606580"/>
                <a:gd name="connsiteX29" fmla="*/ 136431 w 593384"/>
                <a:gd name="connsiteY29" fmla="*/ 416030 h 606580"/>
                <a:gd name="connsiteX30" fmla="*/ 386846 w 593384"/>
                <a:gd name="connsiteY30" fmla="*/ 416030 h 606580"/>
                <a:gd name="connsiteX31" fmla="*/ 402425 w 593384"/>
                <a:gd name="connsiteY31" fmla="*/ 400477 h 606580"/>
                <a:gd name="connsiteX32" fmla="*/ 402425 w 593384"/>
                <a:gd name="connsiteY32" fmla="*/ 361672 h 606580"/>
                <a:gd name="connsiteX33" fmla="*/ 418081 w 593384"/>
                <a:gd name="connsiteY33" fmla="*/ 346119 h 606580"/>
                <a:gd name="connsiteX34" fmla="*/ 427856 w 593384"/>
                <a:gd name="connsiteY34" fmla="*/ 349626 h 606580"/>
                <a:gd name="connsiteX35" fmla="*/ 544319 w 593384"/>
                <a:gd name="connsiteY35" fmla="*/ 443781 h 606580"/>
                <a:gd name="connsiteX36" fmla="*/ 545312 w 593384"/>
                <a:gd name="connsiteY36" fmla="*/ 444696 h 606580"/>
                <a:gd name="connsiteX37" fmla="*/ 545236 w 593384"/>
                <a:gd name="connsiteY37" fmla="*/ 463908 h 606580"/>
                <a:gd name="connsiteX38" fmla="*/ 544319 w 593384"/>
                <a:gd name="connsiteY38" fmla="*/ 464746 h 606580"/>
                <a:gd name="connsiteX39" fmla="*/ 429460 w 593384"/>
                <a:gd name="connsiteY39" fmla="*/ 558748 h 606580"/>
                <a:gd name="connsiteX40" fmla="*/ 419074 w 593384"/>
                <a:gd name="connsiteY40" fmla="*/ 562484 h 606580"/>
                <a:gd name="connsiteX41" fmla="*/ 402425 w 593384"/>
                <a:gd name="connsiteY41" fmla="*/ 545940 h 606580"/>
                <a:gd name="connsiteX42" fmla="*/ 402425 w 593384"/>
                <a:gd name="connsiteY42" fmla="*/ 508126 h 606580"/>
                <a:gd name="connsiteX43" fmla="*/ 386846 w 593384"/>
                <a:gd name="connsiteY43" fmla="*/ 492573 h 606580"/>
                <a:gd name="connsiteX44" fmla="*/ 59680 w 593384"/>
                <a:gd name="connsiteY44" fmla="*/ 492573 h 606580"/>
                <a:gd name="connsiteX45" fmla="*/ 44101 w 593384"/>
                <a:gd name="connsiteY45" fmla="*/ 477021 h 606580"/>
                <a:gd name="connsiteX46" fmla="*/ 44101 w 593384"/>
                <a:gd name="connsiteY46" fmla="*/ 338877 h 606580"/>
                <a:gd name="connsiteX47" fmla="*/ 59757 w 593384"/>
                <a:gd name="connsiteY47" fmla="*/ 323324 h 606580"/>
                <a:gd name="connsiteX48" fmla="*/ 59789 w 593384"/>
                <a:gd name="connsiteY48" fmla="*/ 322767 h 606580"/>
                <a:gd name="connsiteX49" fmla="*/ 43677 w 593384"/>
                <a:gd name="connsiteY49" fmla="*/ 338857 h 606580"/>
                <a:gd name="connsiteX50" fmla="*/ 43677 w 593384"/>
                <a:gd name="connsiteY50" fmla="*/ 477027 h 606580"/>
                <a:gd name="connsiteX51" fmla="*/ 59713 w 593384"/>
                <a:gd name="connsiteY51" fmla="*/ 493116 h 606580"/>
                <a:gd name="connsiteX52" fmla="*/ 386834 w 593384"/>
                <a:gd name="connsiteY52" fmla="*/ 493116 h 606580"/>
                <a:gd name="connsiteX53" fmla="*/ 401953 w 593384"/>
                <a:gd name="connsiteY53" fmla="*/ 508138 h 606580"/>
                <a:gd name="connsiteX54" fmla="*/ 401953 w 593384"/>
                <a:gd name="connsiteY54" fmla="*/ 545959 h 606580"/>
                <a:gd name="connsiteX55" fmla="*/ 419058 w 593384"/>
                <a:gd name="connsiteY55" fmla="*/ 563040 h 606580"/>
                <a:gd name="connsiteX56" fmla="*/ 429748 w 593384"/>
                <a:gd name="connsiteY56" fmla="*/ 559151 h 606580"/>
                <a:gd name="connsiteX57" fmla="*/ 544592 w 593384"/>
                <a:gd name="connsiteY57" fmla="*/ 465131 h 606580"/>
                <a:gd name="connsiteX58" fmla="*/ 545584 w 593384"/>
                <a:gd name="connsiteY58" fmla="*/ 464292 h 606580"/>
                <a:gd name="connsiteX59" fmla="*/ 545584 w 593384"/>
                <a:gd name="connsiteY59" fmla="*/ 444314 h 606580"/>
                <a:gd name="connsiteX60" fmla="*/ 544592 w 593384"/>
                <a:gd name="connsiteY60" fmla="*/ 443399 h 606580"/>
                <a:gd name="connsiteX61" fmla="*/ 428144 w 593384"/>
                <a:gd name="connsiteY61" fmla="*/ 349227 h 606580"/>
                <a:gd name="connsiteX62" fmla="*/ 418065 w 593384"/>
                <a:gd name="connsiteY62" fmla="*/ 345567 h 606580"/>
                <a:gd name="connsiteX63" fmla="*/ 401953 w 593384"/>
                <a:gd name="connsiteY63" fmla="*/ 361656 h 606580"/>
                <a:gd name="connsiteX64" fmla="*/ 401953 w 593384"/>
                <a:gd name="connsiteY64" fmla="*/ 400469 h 606580"/>
                <a:gd name="connsiteX65" fmla="*/ 386834 w 593384"/>
                <a:gd name="connsiteY65" fmla="*/ 415491 h 606580"/>
                <a:gd name="connsiteX66" fmla="*/ 136453 w 593384"/>
                <a:gd name="connsiteY66" fmla="*/ 415491 h 606580"/>
                <a:gd name="connsiteX67" fmla="*/ 121334 w 593384"/>
                <a:gd name="connsiteY67" fmla="*/ 400469 h 606580"/>
                <a:gd name="connsiteX68" fmla="*/ 121334 w 593384"/>
                <a:gd name="connsiteY68" fmla="*/ 376602 h 606580"/>
                <a:gd name="connsiteX69" fmla="*/ 114080 w 593384"/>
                <a:gd name="connsiteY69" fmla="*/ 361580 h 606580"/>
                <a:gd name="connsiteX70" fmla="*/ 69716 w 593384"/>
                <a:gd name="connsiteY70" fmla="*/ 326351 h 606580"/>
                <a:gd name="connsiteX71" fmla="*/ 59789 w 593384"/>
                <a:gd name="connsiteY71" fmla="*/ 322767 h 606580"/>
                <a:gd name="connsiteX72" fmla="*/ 59789 w 593384"/>
                <a:gd name="connsiteY72" fmla="*/ 280218 h 606580"/>
                <a:gd name="connsiteX73" fmla="*/ 96289 w 593384"/>
                <a:gd name="connsiteY73" fmla="*/ 293029 h 606580"/>
                <a:gd name="connsiteX74" fmla="*/ 140653 w 593384"/>
                <a:gd name="connsiteY74" fmla="*/ 328258 h 606580"/>
                <a:gd name="connsiteX75" fmla="*/ 157834 w 593384"/>
                <a:gd name="connsiteY75" fmla="*/ 349761 h 606580"/>
                <a:gd name="connsiteX76" fmla="*/ 163790 w 593384"/>
                <a:gd name="connsiteY76" fmla="*/ 372484 h 606580"/>
                <a:gd name="connsiteX77" fmla="*/ 163866 w 593384"/>
                <a:gd name="connsiteY77" fmla="*/ 372942 h 606580"/>
                <a:gd name="connsiteX78" fmla="*/ 359345 w 593384"/>
                <a:gd name="connsiteY78" fmla="*/ 372942 h 606580"/>
                <a:gd name="connsiteX79" fmla="*/ 359345 w 593384"/>
                <a:gd name="connsiteY79" fmla="*/ 361656 h 606580"/>
                <a:gd name="connsiteX80" fmla="*/ 364308 w 593384"/>
                <a:gd name="connsiteY80" fmla="*/ 337942 h 606580"/>
                <a:gd name="connsiteX81" fmla="*/ 377671 w 593384"/>
                <a:gd name="connsiteY81" fmla="*/ 319107 h 606580"/>
                <a:gd name="connsiteX82" fmla="*/ 418065 w 593384"/>
                <a:gd name="connsiteY82" fmla="*/ 303018 h 606580"/>
                <a:gd name="connsiteX83" fmla="*/ 454946 w 593384"/>
                <a:gd name="connsiteY83" fmla="*/ 316133 h 606580"/>
                <a:gd name="connsiteX84" fmla="*/ 571393 w 593384"/>
                <a:gd name="connsiteY84" fmla="*/ 410305 h 606580"/>
                <a:gd name="connsiteX85" fmla="*/ 575822 w 593384"/>
                <a:gd name="connsiteY85" fmla="*/ 414271 h 606580"/>
                <a:gd name="connsiteX86" fmla="*/ 575670 w 593384"/>
                <a:gd name="connsiteY86" fmla="*/ 494412 h 606580"/>
                <a:gd name="connsiteX87" fmla="*/ 571623 w 593384"/>
                <a:gd name="connsiteY87" fmla="*/ 498072 h 606580"/>
                <a:gd name="connsiteX88" fmla="*/ 456779 w 593384"/>
                <a:gd name="connsiteY88" fmla="*/ 592016 h 606580"/>
                <a:gd name="connsiteX89" fmla="*/ 419058 w 593384"/>
                <a:gd name="connsiteY89" fmla="*/ 605589 h 606580"/>
                <a:gd name="connsiteX90" fmla="*/ 377976 w 593384"/>
                <a:gd name="connsiteY90" fmla="*/ 589271 h 606580"/>
                <a:gd name="connsiteX91" fmla="*/ 364385 w 593384"/>
                <a:gd name="connsiteY91" fmla="*/ 570131 h 606580"/>
                <a:gd name="connsiteX92" fmla="*/ 359345 w 593384"/>
                <a:gd name="connsiteY92" fmla="*/ 545959 h 606580"/>
                <a:gd name="connsiteX93" fmla="*/ 359345 w 593384"/>
                <a:gd name="connsiteY93" fmla="*/ 535665 h 606580"/>
                <a:gd name="connsiteX94" fmla="*/ 59713 w 593384"/>
                <a:gd name="connsiteY94" fmla="*/ 535665 h 606580"/>
                <a:gd name="connsiteX95" fmla="*/ 1069 w 593384"/>
                <a:gd name="connsiteY95" fmla="*/ 477027 h 606580"/>
                <a:gd name="connsiteX96" fmla="*/ 1069 w 593384"/>
                <a:gd name="connsiteY96" fmla="*/ 338857 h 606580"/>
                <a:gd name="connsiteX97" fmla="*/ 6032 w 593384"/>
                <a:gd name="connsiteY97" fmla="*/ 315142 h 606580"/>
                <a:gd name="connsiteX98" fmla="*/ 19395 w 593384"/>
                <a:gd name="connsiteY98" fmla="*/ 296308 h 606580"/>
                <a:gd name="connsiteX99" fmla="*/ 59789 w 593384"/>
                <a:gd name="connsiteY99" fmla="*/ 280218 h 606580"/>
                <a:gd name="connsiteX100" fmla="*/ 59757 w 593384"/>
                <a:gd name="connsiteY100" fmla="*/ 279792 h 606580"/>
                <a:gd name="connsiteX101" fmla="*/ 18975 w 593384"/>
                <a:gd name="connsiteY101" fmla="*/ 295955 h 606580"/>
                <a:gd name="connsiteX102" fmla="*/ 5534 w 593384"/>
                <a:gd name="connsiteY102" fmla="*/ 315014 h 606580"/>
                <a:gd name="connsiteX103" fmla="*/ 494 w 593384"/>
                <a:gd name="connsiteY103" fmla="*/ 338877 h 606580"/>
                <a:gd name="connsiteX104" fmla="*/ 494 w 593384"/>
                <a:gd name="connsiteY104" fmla="*/ 477021 h 606580"/>
                <a:gd name="connsiteX105" fmla="*/ 59680 w 593384"/>
                <a:gd name="connsiteY105" fmla="*/ 536105 h 606580"/>
                <a:gd name="connsiteX106" fmla="*/ 358818 w 593384"/>
                <a:gd name="connsiteY106" fmla="*/ 536105 h 606580"/>
                <a:gd name="connsiteX107" fmla="*/ 358818 w 593384"/>
                <a:gd name="connsiteY107" fmla="*/ 545940 h 606580"/>
                <a:gd name="connsiteX108" fmla="*/ 363935 w 593384"/>
                <a:gd name="connsiteY108" fmla="*/ 570260 h 606580"/>
                <a:gd name="connsiteX109" fmla="*/ 377605 w 593384"/>
                <a:gd name="connsiteY109" fmla="*/ 589625 h 606580"/>
                <a:gd name="connsiteX110" fmla="*/ 419074 w 593384"/>
                <a:gd name="connsiteY110" fmla="*/ 606016 h 606580"/>
                <a:gd name="connsiteX111" fmla="*/ 457106 w 593384"/>
                <a:gd name="connsiteY111" fmla="*/ 592446 h 606580"/>
                <a:gd name="connsiteX112" fmla="*/ 571965 w 593384"/>
                <a:gd name="connsiteY112" fmla="*/ 498444 h 606580"/>
                <a:gd name="connsiteX113" fmla="*/ 576089 w 593384"/>
                <a:gd name="connsiteY113" fmla="*/ 494784 h 606580"/>
                <a:gd name="connsiteX114" fmla="*/ 576165 w 593384"/>
                <a:gd name="connsiteY114" fmla="*/ 413895 h 606580"/>
                <a:gd name="connsiteX115" fmla="*/ 571736 w 593384"/>
                <a:gd name="connsiteY115" fmla="*/ 409931 h 606580"/>
                <a:gd name="connsiteX116" fmla="*/ 455273 w 593384"/>
                <a:gd name="connsiteY116" fmla="*/ 315777 h 606580"/>
                <a:gd name="connsiteX117" fmla="*/ 418081 w 593384"/>
                <a:gd name="connsiteY117" fmla="*/ 302587 h 606580"/>
                <a:gd name="connsiteX118" fmla="*/ 377300 w 593384"/>
                <a:gd name="connsiteY118" fmla="*/ 318750 h 606580"/>
                <a:gd name="connsiteX119" fmla="*/ 363859 w 593384"/>
                <a:gd name="connsiteY119" fmla="*/ 337733 h 606580"/>
                <a:gd name="connsiteX120" fmla="*/ 358818 w 593384"/>
                <a:gd name="connsiteY120" fmla="*/ 361672 h 606580"/>
                <a:gd name="connsiteX121" fmla="*/ 358818 w 593384"/>
                <a:gd name="connsiteY121" fmla="*/ 372422 h 606580"/>
                <a:gd name="connsiteX122" fmla="*/ 164306 w 593384"/>
                <a:gd name="connsiteY122" fmla="*/ 372422 h 606580"/>
                <a:gd name="connsiteX123" fmla="*/ 158273 w 593384"/>
                <a:gd name="connsiteY123" fmla="*/ 349550 h 606580"/>
                <a:gd name="connsiteX124" fmla="*/ 140937 w 593384"/>
                <a:gd name="connsiteY124" fmla="*/ 327898 h 606580"/>
                <a:gd name="connsiteX125" fmla="*/ 96566 w 593384"/>
                <a:gd name="connsiteY125" fmla="*/ 292676 h 606580"/>
                <a:gd name="connsiteX126" fmla="*/ 59757 w 593384"/>
                <a:gd name="connsiteY126" fmla="*/ 279792 h 606580"/>
                <a:gd name="connsiteX127" fmla="*/ 59789 w 593384"/>
                <a:gd name="connsiteY127" fmla="*/ 279227 h 606580"/>
                <a:gd name="connsiteX128" fmla="*/ 96899 w 593384"/>
                <a:gd name="connsiteY128" fmla="*/ 292266 h 606580"/>
                <a:gd name="connsiteX129" fmla="*/ 141264 w 593384"/>
                <a:gd name="connsiteY129" fmla="*/ 327495 h 606580"/>
                <a:gd name="connsiteX130" fmla="*/ 158750 w 593384"/>
                <a:gd name="connsiteY130" fmla="*/ 349303 h 606580"/>
                <a:gd name="connsiteX131" fmla="*/ 164782 w 593384"/>
                <a:gd name="connsiteY131" fmla="*/ 371950 h 606580"/>
                <a:gd name="connsiteX132" fmla="*/ 358276 w 593384"/>
                <a:gd name="connsiteY132" fmla="*/ 371950 h 606580"/>
                <a:gd name="connsiteX133" fmla="*/ 358276 w 593384"/>
                <a:gd name="connsiteY133" fmla="*/ 361656 h 606580"/>
                <a:gd name="connsiteX134" fmla="*/ 363392 w 593384"/>
                <a:gd name="connsiteY134" fmla="*/ 337560 h 606580"/>
                <a:gd name="connsiteX135" fmla="*/ 376984 w 593384"/>
                <a:gd name="connsiteY135" fmla="*/ 318345 h 606580"/>
                <a:gd name="connsiteX136" fmla="*/ 418065 w 593384"/>
                <a:gd name="connsiteY136" fmla="*/ 302027 h 606580"/>
                <a:gd name="connsiteX137" fmla="*/ 455557 w 593384"/>
                <a:gd name="connsiteY137" fmla="*/ 315371 h 606580"/>
                <a:gd name="connsiteX138" fmla="*/ 572004 w 593384"/>
                <a:gd name="connsiteY138" fmla="*/ 409543 h 606580"/>
                <a:gd name="connsiteX139" fmla="*/ 576510 w 593384"/>
                <a:gd name="connsiteY139" fmla="*/ 413584 h 606580"/>
                <a:gd name="connsiteX140" fmla="*/ 576357 w 593384"/>
                <a:gd name="connsiteY140" fmla="*/ 495099 h 606580"/>
                <a:gd name="connsiteX141" fmla="*/ 572233 w 593384"/>
                <a:gd name="connsiteY141" fmla="*/ 498835 h 606580"/>
                <a:gd name="connsiteX142" fmla="*/ 457390 w 593384"/>
                <a:gd name="connsiteY142" fmla="*/ 592855 h 606580"/>
                <a:gd name="connsiteX143" fmla="*/ 419058 w 593384"/>
                <a:gd name="connsiteY143" fmla="*/ 606580 h 606580"/>
                <a:gd name="connsiteX144" fmla="*/ 377289 w 593384"/>
                <a:gd name="connsiteY144" fmla="*/ 589957 h 606580"/>
                <a:gd name="connsiteX145" fmla="*/ 363468 w 593384"/>
                <a:gd name="connsiteY145" fmla="*/ 570512 h 606580"/>
                <a:gd name="connsiteX146" fmla="*/ 358276 w 593384"/>
                <a:gd name="connsiteY146" fmla="*/ 545959 h 606580"/>
                <a:gd name="connsiteX147" fmla="*/ 358276 w 593384"/>
                <a:gd name="connsiteY147" fmla="*/ 536656 h 606580"/>
                <a:gd name="connsiteX148" fmla="*/ 59713 w 593384"/>
                <a:gd name="connsiteY148" fmla="*/ 536656 h 606580"/>
                <a:gd name="connsiteX149" fmla="*/ 0 w 593384"/>
                <a:gd name="connsiteY149" fmla="*/ 477027 h 606580"/>
                <a:gd name="connsiteX150" fmla="*/ 0 w 593384"/>
                <a:gd name="connsiteY150" fmla="*/ 338857 h 606580"/>
                <a:gd name="connsiteX151" fmla="*/ 5116 w 593384"/>
                <a:gd name="connsiteY151" fmla="*/ 314761 h 606580"/>
                <a:gd name="connsiteX152" fmla="*/ 18632 w 593384"/>
                <a:gd name="connsiteY152" fmla="*/ 295621 h 606580"/>
                <a:gd name="connsiteX153" fmla="*/ 59789 w 593384"/>
                <a:gd name="connsiteY153" fmla="*/ 279227 h 606580"/>
                <a:gd name="connsiteX154" fmla="*/ 174327 w 593384"/>
                <a:gd name="connsiteY154" fmla="*/ 44608 h 606580"/>
                <a:gd name="connsiteX155" fmla="*/ 164247 w 593384"/>
                <a:gd name="connsiteY155" fmla="*/ 48192 h 606580"/>
                <a:gd name="connsiteX156" fmla="*/ 49403 w 593384"/>
                <a:gd name="connsiteY156" fmla="*/ 142211 h 606580"/>
                <a:gd name="connsiteX157" fmla="*/ 48487 w 593384"/>
                <a:gd name="connsiteY157" fmla="*/ 142974 h 606580"/>
                <a:gd name="connsiteX158" fmla="*/ 48487 w 593384"/>
                <a:gd name="connsiteY158" fmla="*/ 161580 h 606580"/>
                <a:gd name="connsiteX159" fmla="*/ 49480 w 593384"/>
                <a:gd name="connsiteY159" fmla="*/ 162418 h 606580"/>
                <a:gd name="connsiteX160" fmla="*/ 165851 w 593384"/>
                <a:gd name="connsiteY160" fmla="*/ 256590 h 606580"/>
                <a:gd name="connsiteX161" fmla="*/ 175319 w 593384"/>
                <a:gd name="connsiteY161" fmla="*/ 259946 h 606580"/>
                <a:gd name="connsiteX162" fmla="*/ 190438 w 593384"/>
                <a:gd name="connsiteY162" fmla="*/ 244924 h 606580"/>
                <a:gd name="connsiteX163" fmla="*/ 190438 w 593384"/>
                <a:gd name="connsiteY163" fmla="*/ 206111 h 606580"/>
                <a:gd name="connsiteX164" fmla="*/ 206550 w 593384"/>
                <a:gd name="connsiteY164" fmla="*/ 190098 h 606580"/>
                <a:gd name="connsiteX165" fmla="*/ 456931 w 593384"/>
                <a:gd name="connsiteY165" fmla="*/ 190098 h 606580"/>
                <a:gd name="connsiteX166" fmla="*/ 473042 w 593384"/>
                <a:gd name="connsiteY166" fmla="*/ 206111 h 606580"/>
                <a:gd name="connsiteX167" fmla="*/ 473042 w 593384"/>
                <a:gd name="connsiteY167" fmla="*/ 229978 h 606580"/>
                <a:gd name="connsiteX168" fmla="*/ 479915 w 593384"/>
                <a:gd name="connsiteY168" fmla="*/ 244238 h 606580"/>
                <a:gd name="connsiteX169" fmla="*/ 524279 w 593384"/>
                <a:gd name="connsiteY169" fmla="*/ 279466 h 606580"/>
                <a:gd name="connsiteX170" fmla="*/ 533595 w 593384"/>
                <a:gd name="connsiteY170" fmla="*/ 282745 h 606580"/>
                <a:gd name="connsiteX171" fmla="*/ 548714 w 593384"/>
                <a:gd name="connsiteY171" fmla="*/ 267723 h 606580"/>
                <a:gd name="connsiteX172" fmla="*/ 548714 w 593384"/>
                <a:gd name="connsiteY172" fmla="*/ 129553 h 606580"/>
                <a:gd name="connsiteX173" fmla="*/ 533671 w 593384"/>
                <a:gd name="connsiteY173" fmla="*/ 114532 h 606580"/>
                <a:gd name="connsiteX174" fmla="*/ 206550 w 593384"/>
                <a:gd name="connsiteY174" fmla="*/ 114532 h 606580"/>
                <a:gd name="connsiteX175" fmla="*/ 190438 w 593384"/>
                <a:gd name="connsiteY175" fmla="*/ 98442 h 606580"/>
                <a:gd name="connsiteX176" fmla="*/ 190438 w 593384"/>
                <a:gd name="connsiteY176" fmla="*/ 60621 h 606580"/>
                <a:gd name="connsiteX177" fmla="*/ 174327 w 593384"/>
                <a:gd name="connsiteY177" fmla="*/ 44608 h 606580"/>
                <a:gd name="connsiteX178" fmla="*/ 174289 w 593384"/>
                <a:gd name="connsiteY178" fmla="*/ 44097 h 606580"/>
                <a:gd name="connsiteX179" fmla="*/ 190936 w 593384"/>
                <a:gd name="connsiteY179" fmla="*/ 60641 h 606580"/>
                <a:gd name="connsiteX180" fmla="*/ 190936 w 593384"/>
                <a:gd name="connsiteY180" fmla="*/ 98455 h 606580"/>
                <a:gd name="connsiteX181" fmla="*/ 206513 w 593384"/>
                <a:gd name="connsiteY181" fmla="*/ 114008 h 606580"/>
                <a:gd name="connsiteX182" fmla="*/ 533641 w 593384"/>
                <a:gd name="connsiteY182" fmla="*/ 114008 h 606580"/>
                <a:gd name="connsiteX183" fmla="*/ 549218 w 593384"/>
                <a:gd name="connsiteY183" fmla="*/ 129560 h 606580"/>
                <a:gd name="connsiteX184" fmla="*/ 549218 w 593384"/>
                <a:gd name="connsiteY184" fmla="*/ 267704 h 606580"/>
                <a:gd name="connsiteX185" fmla="*/ 533564 w 593384"/>
                <a:gd name="connsiteY185" fmla="*/ 283257 h 606580"/>
                <a:gd name="connsiteX186" fmla="*/ 523943 w 593384"/>
                <a:gd name="connsiteY186" fmla="*/ 279826 h 606580"/>
                <a:gd name="connsiteX187" fmla="*/ 479578 w 593384"/>
                <a:gd name="connsiteY187" fmla="*/ 244604 h 606580"/>
                <a:gd name="connsiteX188" fmla="*/ 472476 w 593384"/>
                <a:gd name="connsiteY188" fmla="*/ 229966 h 606580"/>
                <a:gd name="connsiteX189" fmla="*/ 472476 w 593384"/>
                <a:gd name="connsiteY189" fmla="*/ 206104 h 606580"/>
                <a:gd name="connsiteX190" fmla="*/ 456899 w 593384"/>
                <a:gd name="connsiteY190" fmla="*/ 190551 h 606580"/>
                <a:gd name="connsiteX191" fmla="*/ 206513 w 593384"/>
                <a:gd name="connsiteY191" fmla="*/ 190551 h 606580"/>
                <a:gd name="connsiteX192" fmla="*/ 190936 w 593384"/>
                <a:gd name="connsiteY192" fmla="*/ 206104 h 606580"/>
                <a:gd name="connsiteX193" fmla="*/ 190936 w 593384"/>
                <a:gd name="connsiteY193" fmla="*/ 244909 h 606580"/>
                <a:gd name="connsiteX194" fmla="*/ 175282 w 593384"/>
                <a:gd name="connsiteY194" fmla="*/ 260462 h 606580"/>
                <a:gd name="connsiteX195" fmla="*/ 165508 w 593384"/>
                <a:gd name="connsiteY195" fmla="*/ 256955 h 606580"/>
                <a:gd name="connsiteX196" fmla="*/ 49058 w 593384"/>
                <a:gd name="connsiteY196" fmla="*/ 162800 h 606580"/>
                <a:gd name="connsiteX197" fmla="*/ 48066 w 593384"/>
                <a:gd name="connsiteY197" fmla="*/ 161885 h 606580"/>
                <a:gd name="connsiteX198" fmla="*/ 48142 w 593384"/>
                <a:gd name="connsiteY198" fmla="*/ 142673 h 606580"/>
                <a:gd name="connsiteX199" fmla="*/ 49058 w 593384"/>
                <a:gd name="connsiteY199" fmla="*/ 141835 h 606580"/>
                <a:gd name="connsiteX200" fmla="*/ 163904 w 593384"/>
                <a:gd name="connsiteY200" fmla="*/ 47833 h 606580"/>
                <a:gd name="connsiteX201" fmla="*/ 174289 w 593384"/>
                <a:gd name="connsiteY201" fmla="*/ 44097 h 606580"/>
                <a:gd name="connsiteX202" fmla="*/ 174327 w 593384"/>
                <a:gd name="connsiteY202" fmla="*/ 43540 h 606580"/>
                <a:gd name="connsiteX203" fmla="*/ 163636 w 593384"/>
                <a:gd name="connsiteY203" fmla="*/ 47429 h 606580"/>
                <a:gd name="connsiteX204" fmla="*/ 48793 w 593384"/>
                <a:gd name="connsiteY204" fmla="*/ 141449 h 606580"/>
                <a:gd name="connsiteX205" fmla="*/ 47800 w 593384"/>
                <a:gd name="connsiteY205" fmla="*/ 142288 h 606580"/>
                <a:gd name="connsiteX206" fmla="*/ 47800 w 593384"/>
                <a:gd name="connsiteY206" fmla="*/ 162266 h 606580"/>
                <a:gd name="connsiteX207" fmla="*/ 48793 w 593384"/>
                <a:gd name="connsiteY207" fmla="*/ 163181 h 606580"/>
                <a:gd name="connsiteX208" fmla="*/ 165240 w 593384"/>
                <a:gd name="connsiteY208" fmla="*/ 257353 h 606580"/>
                <a:gd name="connsiteX209" fmla="*/ 175319 w 593384"/>
                <a:gd name="connsiteY209" fmla="*/ 261013 h 606580"/>
                <a:gd name="connsiteX210" fmla="*/ 191431 w 593384"/>
                <a:gd name="connsiteY210" fmla="*/ 244924 h 606580"/>
                <a:gd name="connsiteX211" fmla="*/ 191431 w 593384"/>
                <a:gd name="connsiteY211" fmla="*/ 206111 h 606580"/>
                <a:gd name="connsiteX212" fmla="*/ 206550 w 593384"/>
                <a:gd name="connsiteY212" fmla="*/ 191089 h 606580"/>
                <a:gd name="connsiteX213" fmla="*/ 456931 w 593384"/>
                <a:gd name="connsiteY213" fmla="*/ 191089 h 606580"/>
                <a:gd name="connsiteX214" fmla="*/ 472050 w 593384"/>
                <a:gd name="connsiteY214" fmla="*/ 206111 h 606580"/>
                <a:gd name="connsiteX215" fmla="*/ 472050 w 593384"/>
                <a:gd name="connsiteY215" fmla="*/ 229978 h 606580"/>
                <a:gd name="connsiteX216" fmla="*/ 479304 w 593384"/>
                <a:gd name="connsiteY216" fmla="*/ 245000 h 606580"/>
                <a:gd name="connsiteX217" fmla="*/ 523668 w 593384"/>
                <a:gd name="connsiteY217" fmla="*/ 280229 h 606580"/>
                <a:gd name="connsiteX218" fmla="*/ 533595 w 593384"/>
                <a:gd name="connsiteY218" fmla="*/ 283813 h 606580"/>
                <a:gd name="connsiteX219" fmla="*/ 549707 w 593384"/>
                <a:gd name="connsiteY219" fmla="*/ 267723 h 606580"/>
                <a:gd name="connsiteX220" fmla="*/ 549707 w 593384"/>
                <a:gd name="connsiteY220" fmla="*/ 129553 h 606580"/>
                <a:gd name="connsiteX221" fmla="*/ 533671 w 593384"/>
                <a:gd name="connsiteY221" fmla="*/ 113464 h 606580"/>
                <a:gd name="connsiteX222" fmla="*/ 206550 w 593384"/>
                <a:gd name="connsiteY222" fmla="*/ 113464 h 606580"/>
                <a:gd name="connsiteX223" fmla="*/ 191431 w 593384"/>
                <a:gd name="connsiteY223" fmla="*/ 98442 h 606580"/>
                <a:gd name="connsiteX224" fmla="*/ 191431 w 593384"/>
                <a:gd name="connsiteY224" fmla="*/ 60621 h 606580"/>
                <a:gd name="connsiteX225" fmla="*/ 174327 w 593384"/>
                <a:gd name="connsiteY225" fmla="*/ 43540 h 606580"/>
                <a:gd name="connsiteX226" fmla="*/ 174327 w 593384"/>
                <a:gd name="connsiteY226" fmla="*/ 991 h 606580"/>
                <a:gd name="connsiteX227" fmla="*/ 215408 w 593384"/>
                <a:gd name="connsiteY227" fmla="*/ 17309 h 606580"/>
                <a:gd name="connsiteX228" fmla="*/ 228999 w 593384"/>
                <a:gd name="connsiteY228" fmla="*/ 36449 h 606580"/>
                <a:gd name="connsiteX229" fmla="*/ 234039 w 593384"/>
                <a:gd name="connsiteY229" fmla="*/ 60621 h 606580"/>
                <a:gd name="connsiteX230" fmla="*/ 234039 w 593384"/>
                <a:gd name="connsiteY230" fmla="*/ 70915 h 606580"/>
                <a:gd name="connsiteX231" fmla="*/ 533671 w 593384"/>
                <a:gd name="connsiteY231" fmla="*/ 70915 h 606580"/>
                <a:gd name="connsiteX232" fmla="*/ 592315 w 593384"/>
                <a:gd name="connsiteY232" fmla="*/ 129553 h 606580"/>
                <a:gd name="connsiteX233" fmla="*/ 592315 w 593384"/>
                <a:gd name="connsiteY233" fmla="*/ 267723 h 606580"/>
                <a:gd name="connsiteX234" fmla="*/ 587352 w 593384"/>
                <a:gd name="connsiteY234" fmla="*/ 291438 h 606580"/>
                <a:gd name="connsiteX235" fmla="*/ 573989 w 593384"/>
                <a:gd name="connsiteY235" fmla="*/ 310272 h 606580"/>
                <a:gd name="connsiteX236" fmla="*/ 533595 w 593384"/>
                <a:gd name="connsiteY236" fmla="*/ 326285 h 606580"/>
                <a:gd name="connsiteX237" fmla="*/ 497095 w 593384"/>
                <a:gd name="connsiteY237" fmla="*/ 313551 h 606580"/>
                <a:gd name="connsiteX238" fmla="*/ 452731 w 593384"/>
                <a:gd name="connsiteY238" fmla="*/ 278323 h 606580"/>
                <a:gd name="connsiteX239" fmla="*/ 435550 w 593384"/>
                <a:gd name="connsiteY239" fmla="*/ 256819 h 606580"/>
                <a:gd name="connsiteX240" fmla="*/ 429594 w 593384"/>
                <a:gd name="connsiteY240" fmla="*/ 234096 h 606580"/>
                <a:gd name="connsiteX241" fmla="*/ 429518 w 593384"/>
                <a:gd name="connsiteY241" fmla="*/ 233638 h 606580"/>
                <a:gd name="connsiteX242" fmla="*/ 234039 w 593384"/>
                <a:gd name="connsiteY242" fmla="*/ 233638 h 606580"/>
                <a:gd name="connsiteX243" fmla="*/ 234039 w 593384"/>
                <a:gd name="connsiteY243" fmla="*/ 244924 h 606580"/>
                <a:gd name="connsiteX244" fmla="*/ 229076 w 593384"/>
                <a:gd name="connsiteY244" fmla="*/ 268638 h 606580"/>
                <a:gd name="connsiteX245" fmla="*/ 215713 w 593384"/>
                <a:gd name="connsiteY245" fmla="*/ 287473 h 606580"/>
                <a:gd name="connsiteX246" fmla="*/ 175319 w 593384"/>
                <a:gd name="connsiteY246" fmla="*/ 303562 h 606580"/>
                <a:gd name="connsiteX247" fmla="*/ 138438 w 593384"/>
                <a:gd name="connsiteY247" fmla="*/ 290447 h 606580"/>
                <a:gd name="connsiteX248" fmla="*/ 21991 w 593384"/>
                <a:gd name="connsiteY248" fmla="*/ 196275 h 606580"/>
                <a:gd name="connsiteX249" fmla="*/ 17562 w 593384"/>
                <a:gd name="connsiteY249" fmla="*/ 192309 h 606580"/>
                <a:gd name="connsiteX250" fmla="*/ 17714 w 593384"/>
                <a:gd name="connsiteY250" fmla="*/ 112168 h 606580"/>
                <a:gd name="connsiteX251" fmla="*/ 21762 w 593384"/>
                <a:gd name="connsiteY251" fmla="*/ 108508 h 606580"/>
                <a:gd name="connsiteX252" fmla="*/ 136605 w 593384"/>
                <a:gd name="connsiteY252" fmla="*/ 14564 h 606580"/>
                <a:gd name="connsiteX253" fmla="*/ 174327 w 593384"/>
                <a:gd name="connsiteY253" fmla="*/ 991 h 606580"/>
                <a:gd name="connsiteX254" fmla="*/ 174289 w 593384"/>
                <a:gd name="connsiteY254" fmla="*/ 565 h 606580"/>
                <a:gd name="connsiteX255" fmla="*/ 136262 w 593384"/>
                <a:gd name="connsiteY255" fmla="*/ 14135 h 606580"/>
                <a:gd name="connsiteX256" fmla="*/ 21416 w 593384"/>
                <a:gd name="connsiteY256" fmla="*/ 108137 h 606580"/>
                <a:gd name="connsiteX257" fmla="*/ 17293 w 593384"/>
                <a:gd name="connsiteY257" fmla="*/ 111797 h 606580"/>
                <a:gd name="connsiteX258" fmla="*/ 17216 w 593384"/>
                <a:gd name="connsiteY258" fmla="*/ 192686 h 606580"/>
                <a:gd name="connsiteX259" fmla="*/ 21645 w 593384"/>
                <a:gd name="connsiteY259" fmla="*/ 196650 h 606580"/>
                <a:gd name="connsiteX260" fmla="*/ 138095 w 593384"/>
                <a:gd name="connsiteY260" fmla="*/ 290805 h 606580"/>
                <a:gd name="connsiteX261" fmla="*/ 175282 w 593384"/>
                <a:gd name="connsiteY261" fmla="*/ 303994 h 606580"/>
                <a:gd name="connsiteX262" fmla="*/ 216058 w 593384"/>
                <a:gd name="connsiteY262" fmla="*/ 287831 h 606580"/>
                <a:gd name="connsiteX263" fmla="*/ 229498 w 593384"/>
                <a:gd name="connsiteY263" fmla="*/ 268848 h 606580"/>
                <a:gd name="connsiteX264" fmla="*/ 234538 w 593384"/>
                <a:gd name="connsiteY264" fmla="*/ 244909 h 606580"/>
                <a:gd name="connsiteX265" fmla="*/ 234538 w 593384"/>
                <a:gd name="connsiteY265" fmla="*/ 234159 h 606580"/>
                <a:gd name="connsiteX266" fmla="*/ 429027 w 593384"/>
                <a:gd name="connsiteY266" fmla="*/ 234159 h 606580"/>
                <a:gd name="connsiteX267" fmla="*/ 435060 w 593384"/>
                <a:gd name="connsiteY267" fmla="*/ 257031 h 606580"/>
                <a:gd name="connsiteX268" fmla="*/ 452393 w 593384"/>
                <a:gd name="connsiteY268" fmla="*/ 278683 h 606580"/>
                <a:gd name="connsiteX269" fmla="*/ 496759 w 593384"/>
                <a:gd name="connsiteY269" fmla="*/ 313905 h 606580"/>
                <a:gd name="connsiteX270" fmla="*/ 533564 w 593384"/>
                <a:gd name="connsiteY270" fmla="*/ 326789 h 606580"/>
                <a:gd name="connsiteX271" fmla="*/ 574341 w 593384"/>
                <a:gd name="connsiteY271" fmla="*/ 310550 h 606580"/>
                <a:gd name="connsiteX272" fmla="*/ 587780 w 593384"/>
                <a:gd name="connsiteY272" fmla="*/ 291567 h 606580"/>
                <a:gd name="connsiteX273" fmla="*/ 592820 w 593384"/>
                <a:gd name="connsiteY273" fmla="*/ 267704 h 606580"/>
                <a:gd name="connsiteX274" fmla="*/ 592820 w 593384"/>
                <a:gd name="connsiteY274" fmla="*/ 129560 h 606580"/>
                <a:gd name="connsiteX275" fmla="*/ 533641 w 593384"/>
                <a:gd name="connsiteY275" fmla="*/ 70476 h 606580"/>
                <a:gd name="connsiteX276" fmla="*/ 234538 w 593384"/>
                <a:gd name="connsiteY276" fmla="*/ 70476 h 606580"/>
                <a:gd name="connsiteX277" fmla="*/ 234538 w 593384"/>
                <a:gd name="connsiteY277" fmla="*/ 60641 h 606580"/>
                <a:gd name="connsiteX278" fmla="*/ 229421 w 593384"/>
                <a:gd name="connsiteY278" fmla="*/ 36321 h 606580"/>
                <a:gd name="connsiteX279" fmla="*/ 215753 w 593384"/>
                <a:gd name="connsiteY279" fmla="*/ 16956 h 606580"/>
                <a:gd name="connsiteX280" fmla="*/ 174289 w 593384"/>
                <a:gd name="connsiteY280" fmla="*/ 565 h 606580"/>
                <a:gd name="connsiteX281" fmla="*/ 174327 w 593384"/>
                <a:gd name="connsiteY281" fmla="*/ 0 h 606580"/>
                <a:gd name="connsiteX282" fmla="*/ 216095 w 593384"/>
                <a:gd name="connsiteY282" fmla="*/ 16623 h 606580"/>
                <a:gd name="connsiteX283" fmla="*/ 229916 w 593384"/>
                <a:gd name="connsiteY283" fmla="*/ 36068 h 606580"/>
                <a:gd name="connsiteX284" fmla="*/ 235108 w 593384"/>
                <a:gd name="connsiteY284" fmla="*/ 60621 h 606580"/>
                <a:gd name="connsiteX285" fmla="*/ 235108 w 593384"/>
                <a:gd name="connsiteY285" fmla="*/ 69924 h 606580"/>
                <a:gd name="connsiteX286" fmla="*/ 533671 w 593384"/>
                <a:gd name="connsiteY286" fmla="*/ 69924 h 606580"/>
                <a:gd name="connsiteX287" fmla="*/ 593384 w 593384"/>
                <a:gd name="connsiteY287" fmla="*/ 129553 h 606580"/>
                <a:gd name="connsiteX288" fmla="*/ 593384 w 593384"/>
                <a:gd name="connsiteY288" fmla="*/ 267723 h 606580"/>
                <a:gd name="connsiteX289" fmla="*/ 588268 w 593384"/>
                <a:gd name="connsiteY289" fmla="*/ 291819 h 606580"/>
                <a:gd name="connsiteX290" fmla="*/ 574752 w 593384"/>
                <a:gd name="connsiteY290" fmla="*/ 310959 h 606580"/>
                <a:gd name="connsiteX291" fmla="*/ 533595 w 593384"/>
                <a:gd name="connsiteY291" fmla="*/ 327353 h 606580"/>
                <a:gd name="connsiteX292" fmla="*/ 496485 w 593384"/>
                <a:gd name="connsiteY292" fmla="*/ 314314 h 606580"/>
                <a:gd name="connsiteX293" fmla="*/ 452120 w 593384"/>
                <a:gd name="connsiteY293" fmla="*/ 279085 h 606580"/>
                <a:gd name="connsiteX294" fmla="*/ 434634 w 593384"/>
                <a:gd name="connsiteY294" fmla="*/ 257277 h 606580"/>
                <a:gd name="connsiteX295" fmla="*/ 428602 w 593384"/>
                <a:gd name="connsiteY295" fmla="*/ 234630 h 606580"/>
                <a:gd name="connsiteX296" fmla="*/ 235108 w 593384"/>
                <a:gd name="connsiteY296" fmla="*/ 234630 h 606580"/>
                <a:gd name="connsiteX297" fmla="*/ 235108 w 593384"/>
                <a:gd name="connsiteY297" fmla="*/ 244924 h 606580"/>
                <a:gd name="connsiteX298" fmla="*/ 229992 w 593384"/>
                <a:gd name="connsiteY298" fmla="*/ 269020 h 606580"/>
                <a:gd name="connsiteX299" fmla="*/ 216400 w 593384"/>
                <a:gd name="connsiteY299" fmla="*/ 288235 h 606580"/>
                <a:gd name="connsiteX300" fmla="*/ 175319 w 593384"/>
                <a:gd name="connsiteY300" fmla="*/ 304553 h 606580"/>
                <a:gd name="connsiteX301" fmla="*/ 137827 w 593384"/>
                <a:gd name="connsiteY301" fmla="*/ 291209 h 606580"/>
                <a:gd name="connsiteX302" fmla="*/ 21380 w 593384"/>
                <a:gd name="connsiteY302" fmla="*/ 197037 h 606580"/>
                <a:gd name="connsiteX303" fmla="*/ 16875 w 593384"/>
                <a:gd name="connsiteY303" fmla="*/ 192996 h 606580"/>
                <a:gd name="connsiteX304" fmla="*/ 17027 w 593384"/>
                <a:gd name="connsiteY304" fmla="*/ 111405 h 606580"/>
                <a:gd name="connsiteX305" fmla="*/ 21151 w 593384"/>
                <a:gd name="connsiteY305" fmla="*/ 107745 h 606580"/>
                <a:gd name="connsiteX306" fmla="*/ 135994 w 593384"/>
                <a:gd name="connsiteY306" fmla="*/ 13725 h 606580"/>
                <a:gd name="connsiteX307" fmla="*/ 174327 w 593384"/>
                <a:gd name="connsiteY307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</a:cxnLst>
              <a:rect l="l" t="t" r="r" b="b"/>
              <a:pathLst>
                <a:path w="593384" h="606580">
                  <a:moveTo>
                    <a:pt x="59789" y="323835"/>
                  </a:moveTo>
                  <a:cubicBezTo>
                    <a:pt x="52535" y="323835"/>
                    <a:pt x="44670" y="329554"/>
                    <a:pt x="44670" y="338857"/>
                  </a:cubicBezTo>
                  <a:lnTo>
                    <a:pt x="44670" y="477027"/>
                  </a:lnTo>
                  <a:cubicBezTo>
                    <a:pt x="44670" y="485338"/>
                    <a:pt x="51390" y="492048"/>
                    <a:pt x="59713" y="492048"/>
                  </a:cubicBezTo>
                  <a:lnTo>
                    <a:pt x="386834" y="492048"/>
                  </a:lnTo>
                  <a:cubicBezTo>
                    <a:pt x="395692" y="492048"/>
                    <a:pt x="402946" y="499292"/>
                    <a:pt x="402946" y="508138"/>
                  </a:cubicBezTo>
                  <a:lnTo>
                    <a:pt x="402946" y="545959"/>
                  </a:lnTo>
                  <a:cubicBezTo>
                    <a:pt x="402946" y="555872"/>
                    <a:pt x="411269" y="561972"/>
                    <a:pt x="419058" y="561972"/>
                  </a:cubicBezTo>
                  <a:cubicBezTo>
                    <a:pt x="422723" y="561972"/>
                    <a:pt x="426159" y="560752"/>
                    <a:pt x="429137" y="558388"/>
                  </a:cubicBezTo>
                  <a:lnTo>
                    <a:pt x="543981" y="464369"/>
                  </a:lnTo>
                  <a:cubicBezTo>
                    <a:pt x="544286" y="464140"/>
                    <a:pt x="544592" y="463835"/>
                    <a:pt x="544897" y="463606"/>
                  </a:cubicBezTo>
                  <a:cubicBezTo>
                    <a:pt x="550013" y="458497"/>
                    <a:pt x="550013" y="450109"/>
                    <a:pt x="544897" y="445000"/>
                  </a:cubicBezTo>
                  <a:cubicBezTo>
                    <a:pt x="544592" y="444695"/>
                    <a:pt x="544210" y="444390"/>
                    <a:pt x="543904" y="444162"/>
                  </a:cubicBezTo>
                  <a:lnTo>
                    <a:pt x="427533" y="349990"/>
                  </a:lnTo>
                  <a:cubicBezTo>
                    <a:pt x="424784" y="347778"/>
                    <a:pt x="421501" y="346634"/>
                    <a:pt x="418065" y="346634"/>
                  </a:cubicBezTo>
                  <a:cubicBezTo>
                    <a:pt x="410811" y="346634"/>
                    <a:pt x="402946" y="352353"/>
                    <a:pt x="402946" y="361656"/>
                  </a:cubicBezTo>
                  <a:lnTo>
                    <a:pt x="402946" y="400469"/>
                  </a:lnTo>
                  <a:cubicBezTo>
                    <a:pt x="402946" y="409314"/>
                    <a:pt x="395692" y="416482"/>
                    <a:pt x="386834" y="416482"/>
                  </a:cubicBezTo>
                  <a:lnTo>
                    <a:pt x="136453" y="416482"/>
                  </a:lnTo>
                  <a:cubicBezTo>
                    <a:pt x="127519" y="416482"/>
                    <a:pt x="120342" y="409314"/>
                    <a:pt x="120342" y="400469"/>
                  </a:cubicBezTo>
                  <a:lnTo>
                    <a:pt x="120342" y="376602"/>
                  </a:lnTo>
                  <a:cubicBezTo>
                    <a:pt x="120342" y="371035"/>
                    <a:pt x="117822" y="365850"/>
                    <a:pt x="113469" y="362342"/>
                  </a:cubicBezTo>
                  <a:lnTo>
                    <a:pt x="69105" y="327114"/>
                  </a:lnTo>
                  <a:cubicBezTo>
                    <a:pt x="66356" y="324979"/>
                    <a:pt x="63149" y="323835"/>
                    <a:pt x="59789" y="323835"/>
                  </a:cubicBezTo>
                  <a:close/>
                  <a:moveTo>
                    <a:pt x="59757" y="323324"/>
                  </a:moveTo>
                  <a:cubicBezTo>
                    <a:pt x="63040" y="323324"/>
                    <a:pt x="66401" y="324391"/>
                    <a:pt x="69379" y="326755"/>
                  </a:cubicBezTo>
                  <a:lnTo>
                    <a:pt x="113750" y="361977"/>
                  </a:lnTo>
                  <a:cubicBezTo>
                    <a:pt x="118255" y="365484"/>
                    <a:pt x="120852" y="370897"/>
                    <a:pt x="120852" y="376615"/>
                  </a:cubicBezTo>
                  <a:lnTo>
                    <a:pt x="120852" y="400477"/>
                  </a:lnTo>
                  <a:cubicBezTo>
                    <a:pt x="120852" y="409016"/>
                    <a:pt x="127802" y="416030"/>
                    <a:pt x="136431" y="416030"/>
                  </a:cubicBezTo>
                  <a:lnTo>
                    <a:pt x="386846" y="416030"/>
                  </a:lnTo>
                  <a:cubicBezTo>
                    <a:pt x="395476" y="416030"/>
                    <a:pt x="402425" y="409016"/>
                    <a:pt x="402425" y="400477"/>
                  </a:cubicBezTo>
                  <a:lnTo>
                    <a:pt x="402425" y="361672"/>
                  </a:lnTo>
                  <a:cubicBezTo>
                    <a:pt x="402425" y="352447"/>
                    <a:pt x="410062" y="346119"/>
                    <a:pt x="418081" y="346119"/>
                  </a:cubicBezTo>
                  <a:cubicBezTo>
                    <a:pt x="421441" y="346119"/>
                    <a:pt x="424878" y="347187"/>
                    <a:pt x="427856" y="349626"/>
                  </a:cubicBezTo>
                  <a:lnTo>
                    <a:pt x="544319" y="443781"/>
                  </a:lnTo>
                  <a:cubicBezTo>
                    <a:pt x="544625" y="444086"/>
                    <a:pt x="545007" y="444314"/>
                    <a:pt x="545312" y="444696"/>
                  </a:cubicBezTo>
                  <a:cubicBezTo>
                    <a:pt x="550582" y="449956"/>
                    <a:pt x="550582" y="458647"/>
                    <a:pt x="545236" y="463908"/>
                  </a:cubicBezTo>
                  <a:cubicBezTo>
                    <a:pt x="544930" y="464213"/>
                    <a:pt x="544625" y="464518"/>
                    <a:pt x="544319" y="464746"/>
                  </a:cubicBezTo>
                  <a:lnTo>
                    <a:pt x="429460" y="558748"/>
                  </a:lnTo>
                  <a:cubicBezTo>
                    <a:pt x="426252" y="561340"/>
                    <a:pt x="422587" y="562484"/>
                    <a:pt x="419074" y="562484"/>
                  </a:cubicBezTo>
                  <a:cubicBezTo>
                    <a:pt x="410520" y="562484"/>
                    <a:pt x="402425" y="555775"/>
                    <a:pt x="402425" y="545940"/>
                  </a:cubicBezTo>
                  <a:lnTo>
                    <a:pt x="402425" y="508126"/>
                  </a:lnTo>
                  <a:cubicBezTo>
                    <a:pt x="402425" y="499511"/>
                    <a:pt x="395476" y="492573"/>
                    <a:pt x="386846" y="492573"/>
                  </a:cubicBezTo>
                  <a:lnTo>
                    <a:pt x="59680" y="492573"/>
                  </a:lnTo>
                  <a:cubicBezTo>
                    <a:pt x="51127" y="492573"/>
                    <a:pt x="44101" y="485636"/>
                    <a:pt x="44101" y="477021"/>
                  </a:cubicBezTo>
                  <a:lnTo>
                    <a:pt x="44101" y="338877"/>
                  </a:lnTo>
                  <a:cubicBezTo>
                    <a:pt x="44101" y="329652"/>
                    <a:pt x="51738" y="323324"/>
                    <a:pt x="59757" y="323324"/>
                  </a:cubicBezTo>
                  <a:close/>
                  <a:moveTo>
                    <a:pt x="59789" y="322767"/>
                  </a:moveTo>
                  <a:cubicBezTo>
                    <a:pt x="52000" y="322767"/>
                    <a:pt x="43677" y="328944"/>
                    <a:pt x="43677" y="338857"/>
                  </a:cubicBezTo>
                  <a:lnTo>
                    <a:pt x="43677" y="477027"/>
                  </a:lnTo>
                  <a:cubicBezTo>
                    <a:pt x="43677" y="485872"/>
                    <a:pt x="50855" y="493116"/>
                    <a:pt x="59713" y="493116"/>
                  </a:cubicBezTo>
                  <a:lnTo>
                    <a:pt x="386834" y="493116"/>
                  </a:lnTo>
                  <a:cubicBezTo>
                    <a:pt x="395157" y="493116"/>
                    <a:pt x="401953" y="499826"/>
                    <a:pt x="401953" y="508138"/>
                  </a:cubicBezTo>
                  <a:lnTo>
                    <a:pt x="401953" y="545959"/>
                  </a:lnTo>
                  <a:cubicBezTo>
                    <a:pt x="401953" y="556482"/>
                    <a:pt x="410811" y="563040"/>
                    <a:pt x="419058" y="563040"/>
                  </a:cubicBezTo>
                  <a:cubicBezTo>
                    <a:pt x="422952" y="563040"/>
                    <a:pt x="426617" y="561667"/>
                    <a:pt x="429748" y="559151"/>
                  </a:cubicBezTo>
                  <a:lnTo>
                    <a:pt x="544592" y="465131"/>
                  </a:lnTo>
                  <a:cubicBezTo>
                    <a:pt x="544973" y="464902"/>
                    <a:pt x="545279" y="464597"/>
                    <a:pt x="545584" y="464292"/>
                  </a:cubicBezTo>
                  <a:cubicBezTo>
                    <a:pt x="551082" y="458802"/>
                    <a:pt x="551082" y="449804"/>
                    <a:pt x="545584" y="444314"/>
                  </a:cubicBezTo>
                  <a:cubicBezTo>
                    <a:pt x="545279" y="443933"/>
                    <a:pt x="544897" y="443628"/>
                    <a:pt x="544592" y="443399"/>
                  </a:cubicBezTo>
                  <a:lnTo>
                    <a:pt x="428144" y="349227"/>
                  </a:lnTo>
                  <a:cubicBezTo>
                    <a:pt x="425243" y="346863"/>
                    <a:pt x="421730" y="345567"/>
                    <a:pt x="418065" y="345567"/>
                  </a:cubicBezTo>
                  <a:cubicBezTo>
                    <a:pt x="410276" y="345567"/>
                    <a:pt x="401953" y="351743"/>
                    <a:pt x="401953" y="361656"/>
                  </a:cubicBezTo>
                  <a:lnTo>
                    <a:pt x="401953" y="400469"/>
                  </a:lnTo>
                  <a:cubicBezTo>
                    <a:pt x="401953" y="408704"/>
                    <a:pt x="395157" y="415491"/>
                    <a:pt x="386834" y="415491"/>
                  </a:cubicBezTo>
                  <a:lnTo>
                    <a:pt x="136453" y="415491"/>
                  </a:lnTo>
                  <a:cubicBezTo>
                    <a:pt x="128130" y="415491"/>
                    <a:pt x="121334" y="408704"/>
                    <a:pt x="121334" y="400469"/>
                  </a:cubicBezTo>
                  <a:lnTo>
                    <a:pt x="121334" y="376602"/>
                  </a:lnTo>
                  <a:cubicBezTo>
                    <a:pt x="121334" y="370730"/>
                    <a:pt x="118738" y="365240"/>
                    <a:pt x="114080" y="361580"/>
                  </a:cubicBezTo>
                  <a:lnTo>
                    <a:pt x="69716" y="326351"/>
                  </a:lnTo>
                  <a:cubicBezTo>
                    <a:pt x="66814" y="323987"/>
                    <a:pt x="63378" y="322767"/>
                    <a:pt x="59789" y="322767"/>
                  </a:cubicBezTo>
                  <a:close/>
                  <a:moveTo>
                    <a:pt x="59789" y="280218"/>
                  </a:moveTo>
                  <a:cubicBezTo>
                    <a:pt x="72923" y="280218"/>
                    <a:pt x="85904" y="284793"/>
                    <a:pt x="96289" y="293029"/>
                  </a:cubicBezTo>
                  <a:lnTo>
                    <a:pt x="140653" y="328258"/>
                  </a:lnTo>
                  <a:cubicBezTo>
                    <a:pt x="147831" y="334053"/>
                    <a:pt x="153787" y="341449"/>
                    <a:pt x="157834" y="349761"/>
                  </a:cubicBezTo>
                  <a:cubicBezTo>
                    <a:pt x="161194" y="356776"/>
                    <a:pt x="163255" y="364630"/>
                    <a:pt x="163790" y="372484"/>
                  </a:cubicBezTo>
                  <a:lnTo>
                    <a:pt x="163866" y="372942"/>
                  </a:lnTo>
                  <a:lnTo>
                    <a:pt x="359345" y="372942"/>
                  </a:lnTo>
                  <a:lnTo>
                    <a:pt x="359345" y="361656"/>
                  </a:lnTo>
                  <a:cubicBezTo>
                    <a:pt x="359345" y="353421"/>
                    <a:pt x="361025" y="345414"/>
                    <a:pt x="364308" y="337942"/>
                  </a:cubicBezTo>
                  <a:cubicBezTo>
                    <a:pt x="367439" y="330850"/>
                    <a:pt x="371944" y="324445"/>
                    <a:pt x="377671" y="319107"/>
                  </a:cubicBezTo>
                  <a:cubicBezTo>
                    <a:pt x="388667" y="308737"/>
                    <a:pt x="403022" y="303018"/>
                    <a:pt x="418065" y="303018"/>
                  </a:cubicBezTo>
                  <a:cubicBezTo>
                    <a:pt x="431428" y="303018"/>
                    <a:pt x="444485" y="307669"/>
                    <a:pt x="454946" y="316133"/>
                  </a:cubicBezTo>
                  <a:lnTo>
                    <a:pt x="571393" y="410305"/>
                  </a:lnTo>
                  <a:cubicBezTo>
                    <a:pt x="572386" y="411144"/>
                    <a:pt x="573990" y="412517"/>
                    <a:pt x="575822" y="414271"/>
                  </a:cubicBezTo>
                  <a:cubicBezTo>
                    <a:pt x="597890" y="436384"/>
                    <a:pt x="597814" y="472375"/>
                    <a:pt x="575670" y="494412"/>
                  </a:cubicBezTo>
                  <a:cubicBezTo>
                    <a:pt x="574066" y="496014"/>
                    <a:pt x="572539" y="497310"/>
                    <a:pt x="571623" y="498072"/>
                  </a:cubicBezTo>
                  <a:lnTo>
                    <a:pt x="456779" y="592016"/>
                  </a:lnTo>
                  <a:cubicBezTo>
                    <a:pt x="446089" y="600785"/>
                    <a:pt x="432726" y="605589"/>
                    <a:pt x="419058" y="605589"/>
                  </a:cubicBezTo>
                  <a:cubicBezTo>
                    <a:pt x="403709" y="605589"/>
                    <a:pt x="389125" y="599793"/>
                    <a:pt x="377976" y="589271"/>
                  </a:cubicBezTo>
                  <a:cubicBezTo>
                    <a:pt x="372173" y="583780"/>
                    <a:pt x="367592" y="577375"/>
                    <a:pt x="364385" y="570131"/>
                  </a:cubicBezTo>
                  <a:cubicBezTo>
                    <a:pt x="361025" y="562506"/>
                    <a:pt x="359345" y="554423"/>
                    <a:pt x="359345" y="545959"/>
                  </a:cubicBezTo>
                  <a:lnTo>
                    <a:pt x="359345" y="535665"/>
                  </a:lnTo>
                  <a:lnTo>
                    <a:pt x="59713" y="535665"/>
                  </a:lnTo>
                  <a:cubicBezTo>
                    <a:pt x="27336" y="535665"/>
                    <a:pt x="1069" y="509358"/>
                    <a:pt x="1069" y="477027"/>
                  </a:cubicBezTo>
                  <a:lnTo>
                    <a:pt x="1069" y="338857"/>
                  </a:lnTo>
                  <a:cubicBezTo>
                    <a:pt x="1069" y="330621"/>
                    <a:pt x="2749" y="322615"/>
                    <a:pt x="6032" y="315142"/>
                  </a:cubicBezTo>
                  <a:cubicBezTo>
                    <a:pt x="9163" y="308051"/>
                    <a:pt x="13668" y="301722"/>
                    <a:pt x="19395" y="296308"/>
                  </a:cubicBezTo>
                  <a:cubicBezTo>
                    <a:pt x="30314" y="285937"/>
                    <a:pt x="44746" y="280218"/>
                    <a:pt x="59789" y="280218"/>
                  </a:cubicBezTo>
                  <a:close/>
                  <a:moveTo>
                    <a:pt x="59757" y="279792"/>
                  </a:moveTo>
                  <a:cubicBezTo>
                    <a:pt x="44559" y="279792"/>
                    <a:pt x="30049" y="285510"/>
                    <a:pt x="18975" y="295955"/>
                  </a:cubicBezTo>
                  <a:cubicBezTo>
                    <a:pt x="13248" y="301367"/>
                    <a:pt x="8742" y="307771"/>
                    <a:pt x="5534" y="315014"/>
                  </a:cubicBezTo>
                  <a:cubicBezTo>
                    <a:pt x="2174" y="322562"/>
                    <a:pt x="494" y="330567"/>
                    <a:pt x="494" y="338877"/>
                  </a:cubicBezTo>
                  <a:lnTo>
                    <a:pt x="494" y="477021"/>
                  </a:lnTo>
                  <a:cubicBezTo>
                    <a:pt x="494" y="509574"/>
                    <a:pt x="27070" y="536105"/>
                    <a:pt x="59680" y="536105"/>
                  </a:cubicBezTo>
                  <a:lnTo>
                    <a:pt x="358818" y="536105"/>
                  </a:lnTo>
                  <a:lnTo>
                    <a:pt x="358818" y="545940"/>
                  </a:lnTo>
                  <a:cubicBezTo>
                    <a:pt x="358818" y="554403"/>
                    <a:pt x="360575" y="562636"/>
                    <a:pt x="363935" y="570260"/>
                  </a:cubicBezTo>
                  <a:cubicBezTo>
                    <a:pt x="367143" y="577579"/>
                    <a:pt x="371801" y="584059"/>
                    <a:pt x="377605" y="589625"/>
                  </a:cubicBezTo>
                  <a:cubicBezTo>
                    <a:pt x="388908" y="600222"/>
                    <a:pt x="403571" y="606016"/>
                    <a:pt x="419074" y="606016"/>
                  </a:cubicBezTo>
                  <a:cubicBezTo>
                    <a:pt x="432820" y="606016"/>
                    <a:pt x="446338" y="601213"/>
                    <a:pt x="457106" y="592446"/>
                  </a:cubicBezTo>
                  <a:lnTo>
                    <a:pt x="571965" y="498444"/>
                  </a:lnTo>
                  <a:cubicBezTo>
                    <a:pt x="572958" y="497681"/>
                    <a:pt x="574409" y="496385"/>
                    <a:pt x="576089" y="494784"/>
                  </a:cubicBezTo>
                  <a:cubicBezTo>
                    <a:pt x="598389" y="472523"/>
                    <a:pt x="598465" y="436233"/>
                    <a:pt x="576165" y="413895"/>
                  </a:cubicBezTo>
                  <a:cubicBezTo>
                    <a:pt x="574409" y="412142"/>
                    <a:pt x="572805" y="410770"/>
                    <a:pt x="571736" y="409931"/>
                  </a:cubicBezTo>
                  <a:lnTo>
                    <a:pt x="455273" y="315777"/>
                  </a:lnTo>
                  <a:cubicBezTo>
                    <a:pt x="444734" y="307238"/>
                    <a:pt x="431522" y="302587"/>
                    <a:pt x="418081" y="302587"/>
                  </a:cubicBezTo>
                  <a:cubicBezTo>
                    <a:pt x="402883" y="302587"/>
                    <a:pt x="388373" y="308305"/>
                    <a:pt x="377300" y="318750"/>
                  </a:cubicBezTo>
                  <a:cubicBezTo>
                    <a:pt x="371572" y="324163"/>
                    <a:pt x="367066" y="330567"/>
                    <a:pt x="363859" y="337733"/>
                  </a:cubicBezTo>
                  <a:cubicBezTo>
                    <a:pt x="360499" y="345281"/>
                    <a:pt x="358818" y="353362"/>
                    <a:pt x="358818" y="361672"/>
                  </a:cubicBezTo>
                  <a:lnTo>
                    <a:pt x="358818" y="372422"/>
                  </a:lnTo>
                  <a:lnTo>
                    <a:pt x="164306" y="372422"/>
                  </a:lnTo>
                  <a:cubicBezTo>
                    <a:pt x="163771" y="364569"/>
                    <a:pt x="161709" y="356717"/>
                    <a:pt x="158273" y="349550"/>
                  </a:cubicBezTo>
                  <a:cubicBezTo>
                    <a:pt x="154225" y="341164"/>
                    <a:pt x="148192" y="333693"/>
                    <a:pt x="140937" y="327898"/>
                  </a:cubicBezTo>
                  <a:lnTo>
                    <a:pt x="96566" y="292676"/>
                  </a:lnTo>
                  <a:cubicBezTo>
                    <a:pt x="86104" y="284366"/>
                    <a:pt x="73045" y="279792"/>
                    <a:pt x="59757" y="279792"/>
                  </a:cubicBezTo>
                  <a:close/>
                  <a:moveTo>
                    <a:pt x="59789" y="279227"/>
                  </a:moveTo>
                  <a:cubicBezTo>
                    <a:pt x="73152" y="279227"/>
                    <a:pt x="86362" y="283878"/>
                    <a:pt x="96899" y="292266"/>
                  </a:cubicBezTo>
                  <a:lnTo>
                    <a:pt x="141264" y="327495"/>
                  </a:lnTo>
                  <a:cubicBezTo>
                    <a:pt x="148594" y="333290"/>
                    <a:pt x="154627" y="340839"/>
                    <a:pt x="158750" y="349303"/>
                  </a:cubicBezTo>
                  <a:cubicBezTo>
                    <a:pt x="162110" y="356319"/>
                    <a:pt x="164172" y="364096"/>
                    <a:pt x="164782" y="371950"/>
                  </a:cubicBezTo>
                  <a:lnTo>
                    <a:pt x="358276" y="371950"/>
                  </a:lnTo>
                  <a:lnTo>
                    <a:pt x="358276" y="361656"/>
                  </a:lnTo>
                  <a:cubicBezTo>
                    <a:pt x="358276" y="353268"/>
                    <a:pt x="360032" y="345186"/>
                    <a:pt x="363392" y="337560"/>
                  </a:cubicBezTo>
                  <a:cubicBezTo>
                    <a:pt x="366599" y="330316"/>
                    <a:pt x="371180" y="323835"/>
                    <a:pt x="376984" y="318345"/>
                  </a:cubicBezTo>
                  <a:cubicBezTo>
                    <a:pt x="388132" y="307822"/>
                    <a:pt x="402717" y="302027"/>
                    <a:pt x="418065" y="302027"/>
                  </a:cubicBezTo>
                  <a:cubicBezTo>
                    <a:pt x="431657" y="302027"/>
                    <a:pt x="444943" y="306754"/>
                    <a:pt x="455557" y="315371"/>
                  </a:cubicBezTo>
                  <a:lnTo>
                    <a:pt x="572004" y="409543"/>
                  </a:lnTo>
                  <a:cubicBezTo>
                    <a:pt x="573073" y="410382"/>
                    <a:pt x="574677" y="411754"/>
                    <a:pt x="576510" y="413584"/>
                  </a:cubicBezTo>
                  <a:cubicBezTo>
                    <a:pt x="598959" y="436079"/>
                    <a:pt x="598959" y="472680"/>
                    <a:pt x="576357" y="495099"/>
                  </a:cubicBezTo>
                  <a:cubicBezTo>
                    <a:pt x="574753" y="496776"/>
                    <a:pt x="573226" y="498072"/>
                    <a:pt x="572233" y="498835"/>
                  </a:cubicBezTo>
                  <a:lnTo>
                    <a:pt x="457390" y="592855"/>
                  </a:lnTo>
                  <a:cubicBezTo>
                    <a:pt x="446547" y="601700"/>
                    <a:pt x="432955" y="606580"/>
                    <a:pt x="419058" y="606580"/>
                  </a:cubicBezTo>
                  <a:cubicBezTo>
                    <a:pt x="403480" y="606580"/>
                    <a:pt x="388590" y="600709"/>
                    <a:pt x="377289" y="589957"/>
                  </a:cubicBezTo>
                  <a:cubicBezTo>
                    <a:pt x="371333" y="584467"/>
                    <a:pt x="366752" y="577909"/>
                    <a:pt x="363468" y="570512"/>
                  </a:cubicBezTo>
                  <a:cubicBezTo>
                    <a:pt x="360032" y="562811"/>
                    <a:pt x="358276" y="554499"/>
                    <a:pt x="358276" y="545959"/>
                  </a:cubicBezTo>
                  <a:lnTo>
                    <a:pt x="358276" y="536656"/>
                  </a:lnTo>
                  <a:lnTo>
                    <a:pt x="59713" y="536656"/>
                  </a:lnTo>
                  <a:cubicBezTo>
                    <a:pt x="26802" y="536656"/>
                    <a:pt x="0" y="509892"/>
                    <a:pt x="0" y="477027"/>
                  </a:cubicBezTo>
                  <a:lnTo>
                    <a:pt x="0" y="338857"/>
                  </a:lnTo>
                  <a:cubicBezTo>
                    <a:pt x="0" y="330469"/>
                    <a:pt x="1756" y="322386"/>
                    <a:pt x="5116" y="314761"/>
                  </a:cubicBezTo>
                  <a:cubicBezTo>
                    <a:pt x="8323" y="307517"/>
                    <a:pt x="12905" y="301035"/>
                    <a:pt x="18632" y="295621"/>
                  </a:cubicBezTo>
                  <a:cubicBezTo>
                    <a:pt x="29856" y="285022"/>
                    <a:pt x="44441" y="279227"/>
                    <a:pt x="59789" y="279227"/>
                  </a:cubicBezTo>
                  <a:close/>
                  <a:moveTo>
                    <a:pt x="174327" y="44608"/>
                  </a:moveTo>
                  <a:cubicBezTo>
                    <a:pt x="170661" y="44608"/>
                    <a:pt x="167225" y="45828"/>
                    <a:pt x="164247" y="48192"/>
                  </a:cubicBezTo>
                  <a:lnTo>
                    <a:pt x="49403" y="142211"/>
                  </a:lnTo>
                  <a:cubicBezTo>
                    <a:pt x="49098" y="142440"/>
                    <a:pt x="48793" y="142745"/>
                    <a:pt x="48487" y="142974"/>
                  </a:cubicBezTo>
                  <a:cubicBezTo>
                    <a:pt x="43371" y="148083"/>
                    <a:pt x="43371" y="156394"/>
                    <a:pt x="48487" y="161580"/>
                  </a:cubicBezTo>
                  <a:cubicBezTo>
                    <a:pt x="48793" y="161885"/>
                    <a:pt x="49098" y="162113"/>
                    <a:pt x="49480" y="162418"/>
                  </a:cubicBezTo>
                  <a:lnTo>
                    <a:pt x="165851" y="256590"/>
                  </a:lnTo>
                  <a:cubicBezTo>
                    <a:pt x="168600" y="258802"/>
                    <a:pt x="171883" y="259946"/>
                    <a:pt x="175319" y="259946"/>
                  </a:cubicBezTo>
                  <a:cubicBezTo>
                    <a:pt x="182573" y="259946"/>
                    <a:pt x="190438" y="254227"/>
                    <a:pt x="190438" y="244924"/>
                  </a:cubicBezTo>
                  <a:lnTo>
                    <a:pt x="190438" y="206111"/>
                  </a:lnTo>
                  <a:cubicBezTo>
                    <a:pt x="190438" y="197266"/>
                    <a:pt x="197616" y="190098"/>
                    <a:pt x="206550" y="190098"/>
                  </a:cubicBezTo>
                  <a:lnTo>
                    <a:pt x="456931" y="190098"/>
                  </a:lnTo>
                  <a:cubicBezTo>
                    <a:pt x="465788" y="190098"/>
                    <a:pt x="473042" y="197266"/>
                    <a:pt x="473042" y="206111"/>
                  </a:cubicBezTo>
                  <a:lnTo>
                    <a:pt x="473042" y="229978"/>
                  </a:lnTo>
                  <a:cubicBezTo>
                    <a:pt x="473042" y="235545"/>
                    <a:pt x="475562" y="240730"/>
                    <a:pt x="479915" y="244238"/>
                  </a:cubicBezTo>
                  <a:lnTo>
                    <a:pt x="524279" y="279466"/>
                  </a:lnTo>
                  <a:cubicBezTo>
                    <a:pt x="526952" y="281601"/>
                    <a:pt x="530235" y="282745"/>
                    <a:pt x="533595" y="282745"/>
                  </a:cubicBezTo>
                  <a:cubicBezTo>
                    <a:pt x="540849" y="282745"/>
                    <a:pt x="548714" y="277026"/>
                    <a:pt x="548714" y="267723"/>
                  </a:cubicBezTo>
                  <a:lnTo>
                    <a:pt x="548714" y="129553"/>
                  </a:lnTo>
                  <a:cubicBezTo>
                    <a:pt x="548714" y="121242"/>
                    <a:pt x="541995" y="114532"/>
                    <a:pt x="533671" y="114532"/>
                  </a:cubicBezTo>
                  <a:lnTo>
                    <a:pt x="206550" y="114532"/>
                  </a:lnTo>
                  <a:cubicBezTo>
                    <a:pt x="197616" y="114532"/>
                    <a:pt x="190438" y="107288"/>
                    <a:pt x="190438" y="98442"/>
                  </a:cubicBezTo>
                  <a:lnTo>
                    <a:pt x="190438" y="60621"/>
                  </a:lnTo>
                  <a:cubicBezTo>
                    <a:pt x="190438" y="50708"/>
                    <a:pt x="182115" y="44608"/>
                    <a:pt x="174327" y="44608"/>
                  </a:cubicBezTo>
                  <a:close/>
                  <a:moveTo>
                    <a:pt x="174289" y="44097"/>
                  </a:moveTo>
                  <a:cubicBezTo>
                    <a:pt x="182842" y="44097"/>
                    <a:pt x="190936" y="50806"/>
                    <a:pt x="190936" y="60641"/>
                  </a:cubicBezTo>
                  <a:lnTo>
                    <a:pt x="190936" y="98455"/>
                  </a:lnTo>
                  <a:cubicBezTo>
                    <a:pt x="190936" y="107070"/>
                    <a:pt x="197885" y="114008"/>
                    <a:pt x="206513" y="114008"/>
                  </a:cubicBezTo>
                  <a:lnTo>
                    <a:pt x="533641" y="114008"/>
                  </a:lnTo>
                  <a:cubicBezTo>
                    <a:pt x="542193" y="114008"/>
                    <a:pt x="549218" y="120945"/>
                    <a:pt x="549218" y="129560"/>
                  </a:cubicBezTo>
                  <a:lnTo>
                    <a:pt x="549218" y="267704"/>
                  </a:lnTo>
                  <a:cubicBezTo>
                    <a:pt x="549218" y="276929"/>
                    <a:pt x="541582" y="283257"/>
                    <a:pt x="533564" y="283257"/>
                  </a:cubicBezTo>
                  <a:cubicBezTo>
                    <a:pt x="530281" y="283257"/>
                    <a:pt x="526845" y="282190"/>
                    <a:pt x="523943" y="279826"/>
                  </a:cubicBezTo>
                  <a:lnTo>
                    <a:pt x="479578" y="244604"/>
                  </a:lnTo>
                  <a:cubicBezTo>
                    <a:pt x="475072" y="241021"/>
                    <a:pt x="472476" y="235684"/>
                    <a:pt x="472476" y="229966"/>
                  </a:cubicBezTo>
                  <a:lnTo>
                    <a:pt x="472476" y="206104"/>
                  </a:lnTo>
                  <a:cubicBezTo>
                    <a:pt x="472476" y="197565"/>
                    <a:pt x="465527" y="190551"/>
                    <a:pt x="456899" y="190551"/>
                  </a:cubicBezTo>
                  <a:lnTo>
                    <a:pt x="206513" y="190551"/>
                  </a:lnTo>
                  <a:cubicBezTo>
                    <a:pt x="197885" y="190551"/>
                    <a:pt x="190936" y="197565"/>
                    <a:pt x="190936" y="206104"/>
                  </a:cubicBezTo>
                  <a:lnTo>
                    <a:pt x="190936" y="244909"/>
                  </a:lnTo>
                  <a:cubicBezTo>
                    <a:pt x="190936" y="254134"/>
                    <a:pt x="183300" y="260462"/>
                    <a:pt x="175282" y="260462"/>
                  </a:cubicBezTo>
                  <a:cubicBezTo>
                    <a:pt x="171922" y="260462"/>
                    <a:pt x="168486" y="259394"/>
                    <a:pt x="165508" y="256955"/>
                  </a:cubicBezTo>
                  <a:lnTo>
                    <a:pt x="49058" y="162800"/>
                  </a:lnTo>
                  <a:cubicBezTo>
                    <a:pt x="48753" y="162495"/>
                    <a:pt x="48371" y="162190"/>
                    <a:pt x="48066" y="161885"/>
                  </a:cubicBezTo>
                  <a:cubicBezTo>
                    <a:pt x="42797" y="156625"/>
                    <a:pt x="42797" y="147934"/>
                    <a:pt x="48142" y="142673"/>
                  </a:cubicBezTo>
                  <a:cubicBezTo>
                    <a:pt x="48448" y="142368"/>
                    <a:pt x="48753" y="142063"/>
                    <a:pt x="49058" y="141835"/>
                  </a:cubicBezTo>
                  <a:lnTo>
                    <a:pt x="163904" y="47833"/>
                  </a:lnTo>
                  <a:cubicBezTo>
                    <a:pt x="167111" y="45241"/>
                    <a:pt x="170777" y="44097"/>
                    <a:pt x="174289" y="44097"/>
                  </a:cubicBezTo>
                  <a:close/>
                  <a:moveTo>
                    <a:pt x="174327" y="43540"/>
                  </a:moveTo>
                  <a:cubicBezTo>
                    <a:pt x="170432" y="43540"/>
                    <a:pt x="166767" y="44913"/>
                    <a:pt x="163636" y="47429"/>
                  </a:cubicBezTo>
                  <a:lnTo>
                    <a:pt x="48793" y="141449"/>
                  </a:lnTo>
                  <a:cubicBezTo>
                    <a:pt x="48411" y="141678"/>
                    <a:pt x="48105" y="141983"/>
                    <a:pt x="47800" y="142288"/>
                  </a:cubicBezTo>
                  <a:cubicBezTo>
                    <a:pt x="42302" y="147778"/>
                    <a:pt x="42226" y="156776"/>
                    <a:pt x="47800" y="162266"/>
                  </a:cubicBezTo>
                  <a:cubicBezTo>
                    <a:pt x="48105" y="162647"/>
                    <a:pt x="48487" y="162876"/>
                    <a:pt x="48793" y="163181"/>
                  </a:cubicBezTo>
                  <a:lnTo>
                    <a:pt x="165240" y="257353"/>
                  </a:lnTo>
                  <a:cubicBezTo>
                    <a:pt x="168141" y="259717"/>
                    <a:pt x="171654" y="261013"/>
                    <a:pt x="175319" y="261013"/>
                  </a:cubicBezTo>
                  <a:cubicBezTo>
                    <a:pt x="183031" y="261013"/>
                    <a:pt x="191431" y="254837"/>
                    <a:pt x="191431" y="244924"/>
                  </a:cubicBezTo>
                  <a:lnTo>
                    <a:pt x="191431" y="206111"/>
                  </a:lnTo>
                  <a:cubicBezTo>
                    <a:pt x="191431" y="197876"/>
                    <a:pt x="198227" y="191089"/>
                    <a:pt x="206550" y="191089"/>
                  </a:cubicBezTo>
                  <a:lnTo>
                    <a:pt x="456931" y="191089"/>
                  </a:lnTo>
                  <a:cubicBezTo>
                    <a:pt x="465254" y="191089"/>
                    <a:pt x="472050" y="197876"/>
                    <a:pt x="472050" y="206111"/>
                  </a:cubicBezTo>
                  <a:lnTo>
                    <a:pt x="472050" y="229978"/>
                  </a:lnTo>
                  <a:cubicBezTo>
                    <a:pt x="472050" y="235850"/>
                    <a:pt x="474646" y="241340"/>
                    <a:pt x="479304" y="245000"/>
                  </a:cubicBezTo>
                  <a:lnTo>
                    <a:pt x="523668" y="280229"/>
                  </a:lnTo>
                  <a:cubicBezTo>
                    <a:pt x="526570" y="282593"/>
                    <a:pt x="530006" y="283813"/>
                    <a:pt x="533595" y="283813"/>
                  </a:cubicBezTo>
                  <a:cubicBezTo>
                    <a:pt x="541384" y="283813"/>
                    <a:pt x="549707" y="277636"/>
                    <a:pt x="549707" y="267723"/>
                  </a:cubicBezTo>
                  <a:lnTo>
                    <a:pt x="549707" y="129553"/>
                  </a:lnTo>
                  <a:cubicBezTo>
                    <a:pt x="549707" y="120708"/>
                    <a:pt x="542529" y="113464"/>
                    <a:pt x="533671" y="113464"/>
                  </a:cubicBezTo>
                  <a:lnTo>
                    <a:pt x="206550" y="113464"/>
                  </a:lnTo>
                  <a:cubicBezTo>
                    <a:pt x="198227" y="113464"/>
                    <a:pt x="191431" y="106754"/>
                    <a:pt x="191431" y="98442"/>
                  </a:cubicBezTo>
                  <a:lnTo>
                    <a:pt x="191431" y="60621"/>
                  </a:lnTo>
                  <a:cubicBezTo>
                    <a:pt x="191431" y="50098"/>
                    <a:pt x="182573" y="43540"/>
                    <a:pt x="174327" y="43540"/>
                  </a:cubicBezTo>
                  <a:close/>
                  <a:moveTo>
                    <a:pt x="174327" y="991"/>
                  </a:moveTo>
                  <a:cubicBezTo>
                    <a:pt x="189675" y="991"/>
                    <a:pt x="204259" y="6786"/>
                    <a:pt x="215408" y="17309"/>
                  </a:cubicBezTo>
                  <a:cubicBezTo>
                    <a:pt x="221211" y="22800"/>
                    <a:pt x="225792" y="29205"/>
                    <a:pt x="228999" y="36449"/>
                  </a:cubicBezTo>
                  <a:cubicBezTo>
                    <a:pt x="232359" y="44074"/>
                    <a:pt x="234039" y="52157"/>
                    <a:pt x="234039" y="60621"/>
                  </a:cubicBezTo>
                  <a:lnTo>
                    <a:pt x="234039" y="70915"/>
                  </a:lnTo>
                  <a:lnTo>
                    <a:pt x="533671" y="70915"/>
                  </a:lnTo>
                  <a:cubicBezTo>
                    <a:pt x="565971" y="70915"/>
                    <a:pt x="592315" y="97222"/>
                    <a:pt x="592315" y="129553"/>
                  </a:cubicBezTo>
                  <a:lnTo>
                    <a:pt x="592315" y="267723"/>
                  </a:lnTo>
                  <a:cubicBezTo>
                    <a:pt x="592315" y="275959"/>
                    <a:pt x="590635" y="283965"/>
                    <a:pt x="587352" y="291438"/>
                  </a:cubicBezTo>
                  <a:cubicBezTo>
                    <a:pt x="584221" y="298529"/>
                    <a:pt x="579716" y="304858"/>
                    <a:pt x="573989" y="310272"/>
                  </a:cubicBezTo>
                  <a:cubicBezTo>
                    <a:pt x="562993" y="320643"/>
                    <a:pt x="548638" y="326285"/>
                    <a:pt x="533595" y="326285"/>
                  </a:cubicBezTo>
                  <a:cubicBezTo>
                    <a:pt x="520461" y="326285"/>
                    <a:pt x="507480" y="321787"/>
                    <a:pt x="497095" y="313551"/>
                  </a:cubicBezTo>
                  <a:lnTo>
                    <a:pt x="452731" y="278323"/>
                  </a:lnTo>
                  <a:cubicBezTo>
                    <a:pt x="445477" y="272527"/>
                    <a:pt x="439597" y="265131"/>
                    <a:pt x="435550" y="256819"/>
                  </a:cubicBezTo>
                  <a:cubicBezTo>
                    <a:pt x="432190" y="249804"/>
                    <a:pt x="430129" y="241950"/>
                    <a:pt x="429594" y="234096"/>
                  </a:cubicBezTo>
                  <a:lnTo>
                    <a:pt x="429518" y="233638"/>
                  </a:lnTo>
                  <a:lnTo>
                    <a:pt x="234039" y="233638"/>
                  </a:lnTo>
                  <a:lnTo>
                    <a:pt x="234039" y="244924"/>
                  </a:lnTo>
                  <a:cubicBezTo>
                    <a:pt x="234039" y="253159"/>
                    <a:pt x="232359" y="261166"/>
                    <a:pt x="229076" y="268638"/>
                  </a:cubicBezTo>
                  <a:cubicBezTo>
                    <a:pt x="225945" y="275730"/>
                    <a:pt x="221440" y="282059"/>
                    <a:pt x="215713" y="287473"/>
                  </a:cubicBezTo>
                  <a:cubicBezTo>
                    <a:pt x="204717" y="297843"/>
                    <a:pt x="190362" y="303562"/>
                    <a:pt x="175319" y="303562"/>
                  </a:cubicBezTo>
                  <a:cubicBezTo>
                    <a:pt x="161956" y="303562"/>
                    <a:pt x="148899" y="298911"/>
                    <a:pt x="138438" y="290447"/>
                  </a:cubicBezTo>
                  <a:lnTo>
                    <a:pt x="21991" y="196275"/>
                  </a:lnTo>
                  <a:cubicBezTo>
                    <a:pt x="20922" y="195436"/>
                    <a:pt x="19394" y="194063"/>
                    <a:pt x="17562" y="192309"/>
                  </a:cubicBezTo>
                  <a:cubicBezTo>
                    <a:pt x="-4506" y="170196"/>
                    <a:pt x="-4430" y="134205"/>
                    <a:pt x="17714" y="112168"/>
                  </a:cubicBezTo>
                  <a:cubicBezTo>
                    <a:pt x="19394" y="110490"/>
                    <a:pt x="20845" y="109270"/>
                    <a:pt x="21762" y="108508"/>
                  </a:cubicBezTo>
                  <a:lnTo>
                    <a:pt x="136605" y="14564"/>
                  </a:lnTo>
                  <a:cubicBezTo>
                    <a:pt x="147296" y="5795"/>
                    <a:pt x="160658" y="991"/>
                    <a:pt x="174327" y="991"/>
                  </a:cubicBezTo>
                  <a:close/>
                  <a:moveTo>
                    <a:pt x="174289" y="565"/>
                  </a:moveTo>
                  <a:cubicBezTo>
                    <a:pt x="160544" y="565"/>
                    <a:pt x="147029" y="5368"/>
                    <a:pt x="136262" y="14135"/>
                  </a:cubicBezTo>
                  <a:lnTo>
                    <a:pt x="21416" y="108137"/>
                  </a:lnTo>
                  <a:cubicBezTo>
                    <a:pt x="20423" y="108900"/>
                    <a:pt x="18973" y="110120"/>
                    <a:pt x="17293" y="111797"/>
                  </a:cubicBezTo>
                  <a:cubicBezTo>
                    <a:pt x="-5005" y="134058"/>
                    <a:pt x="-5081" y="170348"/>
                    <a:pt x="17216" y="192686"/>
                  </a:cubicBezTo>
                  <a:cubicBezTo>
                    <a:pt x="18973" y="194439"/>
                    <a:pt x="20576" y="195811"/>
                    <a:pt x="21645" y="196650"/>
                  </a:cubicBezTo>
                  <a:lnTo>
                    <a:pt x="138095" y="290805"/>
                  </a:lnTo>
                  <a:cubicBezTo>
                    <a:pt x="148632" y="299343"/>
                    <a:pt x="161843" y="303994"/>
                    <a:pt x="175282" y="303994"/>
                  </a:cubicBezTo>
                  <a:cubicBezTo>
                    <a:pt x="190478" y="303994"/>
                    <a:pt x="204986" y="298276"/>
                    <a:pt x="216058" y="287831"/>
                  </a:cubicBezTo>
                  <a:cubicBezTo>
                    <a:pt x="221785" y="282418"/>
                    <a:pt x="226291" y="276014"/>
                    <a:pt x="229498" y="268848"/>
                  </a:cubicBezTo>
                  <a:cubicBezTo>
                    <a:pt x="232858" y="261300"/>
                    <a:pt x="234538" y="253219"/>
                    <a:pt x="234538" y="244909"/>
                  </a:cubicBezTo>
                  <a:lnTo>
                    <a:pt x="234538" y="234159"/>
                  </a:lnTo>
                  <a:lnTo>
                    <a:pt x="429027" y="234159"/>
                  </a:lnTo>
                  <a:cubicBezTo>
                    <a:pt x="429562" y="242012"/>
                    <a:pt x="431623" y="249864"/>
                    <a:pt x="435060" y="257031"/>
                  </a:cubicBezTo>
                  <a:cubicBezTo>
                    <a:pt x="439107" y="265417"/>
                    <a:pt x="445139" y="272888"/>
                    <a:pt x="452393" y="278683"/>
                  </a:cubicBezTo>
                  <a:lnTo>
                    <a:pt x="496759" y="313905"/>
                  </a:lnTo>
                  <a:cubicBezTo>
                    <a:pt x="507220" y="322215"/>
                    <a:pt x="520278" y="326789"/>
                    <a:pt x="533564" y="326789"/>
                  </a:cubicBezTo>
                  <a:cubicBezTo>
                    <a:pt x="548760" y="326789"/>
                    <a:pt x="563269" y="321071"/>
                    <a:pt x="574341" y="310550"/>
                  </a:cubicBezTo>
                  <a:cubicBezTo>
                    <a:pt x="580068" y="305137"/>
                    <a:pt x="584573" y="298810"/>
                    <a:pt x="587780" y="291567"/>
                  </a:cubicBezTo>
                  <a:cubicBezTo>
                    <a:pt x="591140" y="284019"/>
                    <a:pt x="592820" y="276014"/>
                    <a:pt x="592820" y="267704"/>
                  </a:cubicBezTo>
                  <a:lnTo>
                    <a:pt x="592820" y="129560"/>
                  </a:lnTo>
                  <a:cubicBezTo>
                    <a:pt x="592820" y="97007"/>
                    <a:pt x="566247" y="70476"/>
                    <a:pt x="533641" y="70476"/>
                  </a:cubicBezTo>
                  <a:lnTo>
                    <a:pt x="234538" y="70476"/>
                  </a:lnTo>
                  <a:lnTo>
                    <a:pt x="234538" y="60641"/>
                  </a:lnTo>
                  <a:cubicBezTo>
                    <a:pt x="234538" y="52102"/>
                    <a:pt x="232781" y="43945"/>
                    <a:pt x="229421" y="36321"/>
                  </a:cubicBezTo>
                  <a:cubicBezTo>
                    <a:pt x="226138" y="29002"/>
                    <a:pt x="221556" y="22522"/>
                    <a:pt x="215753" y="16956"/>
                  </a:cubicBezTo>
                  <a:cubicBezTo>
                    <a:pt x="204452" y="6359"/>
                    <a:pt x="189790" y="565"/>
                    <a:pt x="174289" y="565"/>
                  </a:cubicBezTo>
                  <a:close/>
                  <a:moveTo>
                    <a:pt x="174327" y="0"/>
                  </a:moveTo>
                  <a:cubicBezTo>
                    <a:pt x="189904" y="0"/>
                    <a:pt x="204794" y="5871"/>
                    <a:pt x="216095" y="16623"/>
                  </a:cubicBezTo>
                  <a:cubicBezTo>
                    <a:pt x="221974" y="22113"/>
                    <a:pt x="226632" y="28671"/>
                    <a:pt x="229916" y="36068"/>
                  </a:cubicBezTo>
                  <a:cubicBezTo>
                    <a:pt x="233352" y="43769"/>
                    <a:pt x="235108" y="52081"/>
                    <a:pt x="235108" y="60621"/>
                  </a:cubicBezTo>
                  <a:lnTo>
                    <a:pt x="235108" y="69924"/>
                  </a:lnTo>
                  <a:lnTo>
                    <a:pt x="533671" y="69924"/>
                  </a:lnTo>
                  <a:cubicBezTo>
                    <a:pt x="566582" y="69924"/>
                    <a:pt x="593384" y="96688"/>
                    <a:pt x="593384" y="129553"/>
                  </a:cubicBezTo>
                  <a:lnTo>
                    <a:pt x="593384" y="267723"/>
                  </a:lnTo>
                  <a:cubicBezTo>
                    <a:pt x="593384" y="276111"/>
                    <a:pt x="591628" y="284194"/>
                    <a:pt x="588268" y="291819"/>
                  </a:cubicBezTo>
                  <a:cubicBezTo>
                    <a:pt x="585061" y="299063"/>
                    <a:pt x="580479" y="305545"/>
                    <a:pt x="574752" y="310959"/>
                  </a:cubicBezTo>
                  <a:cubicBezTo>
                    <a:pt x="563528" y="321558"/>
                    <a:pt x="548943" y="327353"/>
                    <a:pt x="533595" y="327353"/>
                  </a:cubicBezTo>
                  <a:cubicBezTo>
                    <a:pt x="520232" y="327353"/>
                    <a:pt x="507022" y="322702"/>
                    <a:pt x="496485" y="314314"/>
                  </a:cubicBezTo>
                  <a:lnTo>
                    <a:pt x="452120" y="279085"/>
                  </a:lnTo>
                  <a:cubicBezTo>
                    <a:pt x="444790" y="273290"/>
                    <a:pt x="438757" y="265665"/>
                    <a:pt x="434634" y="257277"/>
                  </a:cubicBezTo>
                  <a:cubicBezTo>
                    <a:pt x="431274" y="250261"/>
                    <a:pt x="429136" y="242407"/>
                    <a:pt x="428602" y="234630"/>
                  </a:cubicBezTo>
                  <a:lnTo>
                    <a:pt x="235108" y="234630"/>
                  </a:lnTo>
                  <a:lnTo>
                    <a:pt x="235108" y="244924"/>
                  </a:lnTo>
                  <a:cubicBezTo>
                    <a:pt x="235108" y="253312"/>
                    <a:pt x="233352" y="261394"/>
                    <a:pt x="229992" y="269020"/>
                  </a:cubicBezTo>
                  <a:cubicBezTo>
                    <a:pt x="226785" y="276264"/>
                    <a:pt x="222204" y="282745"/>
                    <a:pt x="216400" y="288235"/>
                  </a:cubicBezTo>
                  <a:cubicBezTo>
                    <a:pt x="205252" y="298758"/>
                    <a:pt x="190667" y="304553"/>
                    <a:pt x="175319" y="304553"/>
                  </a:cubicBezTo>
                  <a:cubicBezTo>
                    <a:pt x="161727" y="304553"/>
                    <a:pt x="148441" y="299826"/>
                    <a:pt x="137827" y="291209"/>
                  </a:cubicBezTo>
                  <a:lnTo>
                    <a:pt x="21380" y="197037"/>
                  </a:lnTo>
                  <a:cubicBezTo>
                    <a:pt x="20311" y="196198"/>
                    <a:pt x="18707" y="194826"/>
                    <a:pt x="16875" y="192996"/>
                  </a:cubicBezTo>
                  <a:cubicBezTo>
                    <a:pt x="-5575" y="170501"/>
                    <a:pt x="-5575" y="133900"/>
                    <a:pt x="17027" y="111405"/>
                  </a:cubicBezTo>
                  <a:cubicBezTo>
                    <a:pt x="18707" y="109804"/>
                    <a:pt x="20158" y="108508"/>
                    <a:pt x="21151" y="107745"/>
                  </a:cubicBezTo>
                  <a:lnTo>
                    <a:pt x="135994" y="13725"/>
                  </a:lnTo>
                  <a:cubicBezTo>
                    <a:pt x="146837" y="4880"/>
                    <a:pt x="160429" y="0"/>
                    <a:pt x="17432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830445" y="4402455"/>
            <a:ext cx="4511675" cy="635000"/>
            <a:chOff x="7607" y="7875"/>
            <a:chExt cx="7106" cy="1000"/>
          </a:xfrm>
        </p:grpSpPr>
        <p:sp>
          <p:nvSpPr>
            <p:cNvPr id="39" name="îŝḷîḓé-Oval 18"/>
            <p:cNvSpPr/>
            <p:nvPr/>
          </p:nvSpPr>
          <p:spPr>
            <a:xfrm>
              <a:off x="7607" y="7875"/>
              <a:ext cx="1001" cy="1001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5" name="îŝḷîḓé-Oval 18"/>
            <p:cNvSpPr/>
            <p:nvPr/>
          </p:nvSpPr>
          <p:spPr>
            <a:xfrm>
              <a:off x="7930" y="8194"/>
              <a:ext cx="355" cy="365"/>
            </a:xfrm>
            <a:custGeom>
              <a:avLst/>
              <a:gdLst>
                <a:gd name="T0" fmla="*/ 6023 w 6383"/>
                <a:gd name="T1" fmla="*/ 2985 h 6575"/>
                <a:gd name="T2" fmla="*/ 5921 w 6383"/>
                <a:gd name="T3" fmla="*/ 1957 h 6575"/>
                <a:gd name="T4" fmla="*/ 5304 w 6383"/>
                <a:gd name="T5" fmla="*/ 1379 h 6575"/>
                <a:gd name="T6" fmla="*/ 4619 w 6383"/>
                <a:gd name="T7" fmla="*/ 608 h 6575"/>
                <a:gd name="T8" fmla="*/ 3777 w 6383"/>
                <a:gd name="T9" fmla="*/ 501 h 6575"/>
                <a:gd name="T10" fmla="*/ 2768 w 6383"/>
                <a:gd name="T11" fmla="*/ 280 h 6575"/>
                <a:gd name="T12" fmla="*/ 2028 w 6383"/>
                <a:gd name="T13" fmla="*/ 688 h 6575"/>
                <a:gd name="T14" fmla="*/ 1083 w 6383"/>
                <a:gd name="T15" fmla="*/ 1103 h 6575"/>
                <a:gd name="T16" fmla="*/ 723 w 6383"/>
                <a:gd name="T17" fmla="*/ 1868 h 6575"/>
                <a:gd name="T18" fmla="*/ 201 w 6383"/>
                <a:gd name="T19" fmla="*/ 2759 h 6575"/>
                <a:gd name="T20" fmla="*/ 360 w 6383"/>
                <a:gd name="T21" fmla="*/ 3591 h 6575"/>
                <a:gd name="T22" fmla="*/ 461 w 6383"/>
                <a:gd name="T23" fmla="*/ 4619 h 6575"/>
                <a:gd name="T24" fmla="*/ 1079 w 6383"/>
                <a:gd name="T25" fmla="*/ 5197 h 6575"/>
                <a:gd name="T26" fmla="*/ 1764 w 6383"/>
                <a:gd name="T27" fmla="*/ 5968 h 6575"/>
                <a:gd name="T28" fmla="*/ 2604 w 6383"/>
                <a:gd name="T29" fmla="*/ 6073 h 6575"/>
                <a:gd name="T30" fmla="*/ 3613 w 6383"/>
                <a:gd name="T31" fmla="*/ 6295 h 6575"/>
                <a:gd name="T32" fmla="*/ 4353 w 6383"/>
                <a:gd name="T33" fmla="*/ 5888 h 6575"/>
                <a:gd name="T34" fmla="*/ 5299 w 6383"/>
                <a:gd name="T35" fmla="*/ 5473 h 6575"/>
                <a:gd name="T36" fmla="*/ 5659 w 6383"/>
                <a:gd name="T37" fmla="*/ 4708 h 6575"/>
                <a:gd name="T38" fmla="*/ 6180 w 6383"/>
                <a:gd name="T39" fmla="*/ 3817 h 6575"/>
                <a:gd name="T40" fmla="*/ 3877 w 6383"/>
                <a:gd name="T41" fmla="*/ 4231 h 6575"/>
                <a:gd name="T42" fmla="*/ 3381 w 6383"/>
                <a:gd name="T43" fmla="*/ 4613 h 6575"/>
                <a:gd name="T44" fmla="*/ 3287 w 6383"/>
                <a:gd name="T45" fmla="*/ 4924 h 6575"/>
                <a:gd name="T46" fmla="*/ 2960 w 6383"/>
                <a:gd name="T47" fmla="*/ 4820 h 6575"/>
                <a:gd name="T48" fmla="*/ 2844 w 6383"/>
                <a:gd name="T49" fmla="*/ 4529 h 6575"/>
                <a:gd name="T50" fmla="*/ 2356 w 6383"/>
                <a:gd name="T51" fmla="*/ 4233 h 6575"/>
                <a:gd name="T52" fmla="*/ 2560 w 6383"/>
                <a:gd name="T53" fmla="*/ 3940 h 6575"/>
                <a:gd name="T54" fmla="*/ 3307 w 6383"/>
                <a:gd name="T55" fmla="*/ 4036 h 6575"/>
                <a:gd name="T56" fmla="*/ 3193 w 6383"/>
                <a:gd name="T57" fmla="*/ 3535 h 6575"/>
                <a:gd name="T58" fmla="*/ 2365 w 6383"/>
                <a:gd name="T59" fmla="*/ 2705 h 6575"/>
                <a:gd name="T60" fmla="*/ 2991 w 6383"/>
                <a:gd name="T61" fmla="*/ 1897 h 6575"/>
                <a:gd name="T62" fmla="*/ 3105 w 6383"/>
                <a:gd name="T63" fmla="*/ 1651 h 6575"/>
                <a:gd name="T64" fmla="*/ 3401 w 6383"/>
                <a:gd name="T65" fmla="*/ 1856 h 6575"/>
                <a:gd name="T66" fmla="*/ 3865 w 6383"/>
                <a:gd name="T67" fmla="*/ 2119 h 6575"/>
                <a:gd name="T68" fmla="*/ 3847 w 6383"/>
                <a:gd name="T69" fmla="*/ 2508 h 6575"/>
                <a:gd name="T70" fmla="*/ 3208 w 6383"/>
                <a:gd name="T71" fmla="*/ 2464 h 6575"/>
                <a:gd name="T72" fmla="*/ 3025 w 6383"/>
                <a:gd name="T73" fmla="*/ 2832 h 6575"/>
                <a:gd name="T74" fmla="*/ 3647 w 6383"/>
                <a:gd name="T75" fmla="*/ 3137 h 6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383" h="6575">
                  <a:moveTo>
                    <a:pt x="6023" y="3591"/>
                  </a:moveTo>
                  <a:cubicBezTo>
                    <a:pt x="5895" y="3409"/>
                    <a:pt x="5895" y="3167"/>
                    <a:pt x="6023" y="2985"/>
                  </a:cubicBezTo>
                  <a:lnTo>
                    <a:pt x="6181" y="2759"/>
                  </a:lnTo>
                  <a:cubicBezTo>
                    <a:pt x="6383" y="2472"/>
                    <a:pt x="6253" y="2072"/>
                    <a:pt x="5921" y="1957"/>
                  </a:cubicBezTo>
                  <a:lnTo>
                    <a:pt x="5660" y="1868"/>
                  </a:lnTo>
                  <a:cubicBezTo>
                    <a:pt x="5451" y="1796"/>
                    <a:pt x="5308" y="1600"/>
                    <a:pt x="5304" y="1379"/>
                  </a:cubicBezTo>
                  <a:lnTo>
                    <a:pt x="5300" y="1103"/>
                  </a:lnTo>
                  <a:cubicBezTo>
                    <a:pt x="5295" y="752"/>
                    <a:pt x="4953" y="505"/>
                    <a:pt x="4619" y="608"/>
                  </a:cubicBezTo>
                  <a:lnTo>
                    <a:pt x="4353" y="688"/>
                  </a:lnTo>
                  <a:cubicBezTo>
                    <a:pt x="4141" y="753"/>
                    <a:pt x="3911" y="679"/>
                    <a:pt x="3777" y="501"/>
                  </a:cubicBezTo>
                  <a:lnTo>
                    <a:pt x="3611" y="280"/>
                  </a:lnTo>
                  <a:cubicBezTo>
                    <a:pt x="3400" y="0"/>
                    <a:pt x="2979" y="0"/>
                    <a:pt x="2768" y="280"/>
                  </a:cubicBezTo>
                  <a:lnTo>
                    <a:pt x="2604" y="501"/>
                  </a:lnTo>
                  <a:cubicBezTo>
                    <a:pt x="2471" y="679"/>
                    <a:pt x="2240" y="753"/>
                    <a:pt x="2028" y="688"/>
                  </a:cubicBezTo>
                  <a:lnTo>
                    <a:pt x="1764" y="608"/>
                  </a:lnTo>
                  <a:cubicBezTo>
                    <a:pt x="1429" y="505"/>
                    <a:pt x="1088" y="752"/>
                    <a:pt x="1083" y="1103"/>
                  </a:cubicBezTo>
                  <a:lnTo>
                    <a:pt x="1079" y="1379"/>
                  </a:lnTo>
                  <a:cubicBezTo>
                    <a:pt x="1075" y="1600"/>
                    <a:pt x="933" y="1796"/>
                    <a:pt x="723" y="1868"/>
                  </a:cubicBezTo>
                  <a:lnTo>
                    <a:pt x="461" y="1957"/>
                  </a:lnTo>
                  <a:cubicBezTo>
                    <a:pt x="129" y="2071"/>
                    <a:pt x="0" y="2471"/>
                    <a:pt x="201" y="2759"/>
                  </a:cubicBezTo>
                  <a:lnTo>
                    <a:pt x="360" y="2985"/>
                  </a:lnTo>
                  <a:cubicBezTo>
                    <a:pt x="488" y="3167"/>
                    <a:pt x="488" y="3409"/>
                    <a:pt x="360" y="3591"/>
                  </a:cubicBezTo>
                  <a:lnTo>
                    <a:pt x="201" y="3817"/>
                  </a:lnTo>
                  <a:cubicBezTo>
                    <a:pt x="0" y="4104"/>
                    <a:pt x="129" y="4504"/>
                    <a:pt x="461" y="4619"/>
                  </a:cubicBezTo>
                  <a:lnTo>
                    <a:pt x="723" y="4708"/>
                  </a:lnTo>
                  <a:cubicBezTo>
                    <a:pt x="932" y="4780"/>
                    <a:pt x="1075" y="4976"/>
                    <a:pt x="1079" y="5197"/>
                  </a:cubicBezTo>
                  <a:lnTo>
                    <a:pt x="1083" y="5473"/>
                  </a:lnTo>
                  <a:cubicBezTo>
                    <a:pt x="1088" y="5824"/>
                    <a:pt x="1429" y="6071"/>
                    <a:pt x="1764" y="5968"/>
                  </a:cubicBezTo>
                  <a:lnTo>
                    <a:pt x="2028" y="5887"/>
                  </a:lnTo>
                  <a:cubicBezTo>
                    <a:pt x="2240" y="5821"/>
                    <a:pt x="2471" y="5896"/>
                    <a:pt x="2604" y="6073"/>
                  </a:cubicBezTo>
                  <a:lnTo>
                    <a:pt x="2771" y="6295"/>
                  </a:lnTo>
                  <a:cubicBezTo>
                    <a:pt x="2981" y="6575"/>
                    <a:pt x="3403" y="6575"/>
                    <a:pt x="3613" y="6295"/>
                  </a:cubicBezTo>
                  <a:lnTo>
                    <a:pt x="3777" y="6075"/>
                  </a:lnTo>
                  <a:cubicBezTo>
                    <a:pt x="3911" y="5897"/>
                    <a:pt x="4141" y="5823"/>
                    <a:pt x="4353" y="5888"/>
                  </a:cubicBezTo>
                  <a:lnTo>
                    <a:pt x="4617" y="5968"/>
                  </a:lnTo>
                  <a:cubicBezTo>
                    <a:pt x="4952" y="6071"/>
                    <a:pt x="5293" y="5824"/>
                    <a:pt x="5299" y="5473"/>
                  </a:cubicBezTo>
                  <a:lnTo>
                    <a:pt x="5303" y="5197"/>
                  </a:lnTo>
                  <a:cubicBezTo>
                    <a:pt x="5307" y="4976"/>
                    <a:pt x="5448" y="4780"/>
                    <a:pt x="5659" y="4708"/>
                  </a:cubicBezTo>
                  <a:lnTo>
                    <a:pt x="5920" y="4619"/>
                  </a:lnTo>
                  <a:cubicBezTo>
                    <a:pt x="6252" y="4505"/>
                    <a:pt x="6381" y="4105"/>
                    <a:pt x="6180" y="3817"/>
                  </a:cubicBezTo>
                  <a:lnTo>
                    <a:pt x="6023" y="3591"/>
                  </a:lnTo>
                  <a:close/>
                  <a:moveTo>
                    <a:pt x="3877" y="4231"/>
                  </a:moveTo>
                  <a:cubicBezTo>
                    <a:pt x="3773" y="4357"/>
                    <a:pt x="3637" y="4443"/>
                    <a:pt x="3479" y="4487"/>
                  </a:cubicBezTo>
                  <a:cubicBezTo>
                    <a:pt x="3409" y="4505"/>
                    <a:pt x="3379" y="4541"/>
                    <a:pt x="3381" y="4613"/>
                  </a:cubicBezTo>
                  <a:cubicBezTo>
                    <a:pt x="3384" y="4684"/>
                    <a:pt x="3381" y="4755"/>
                    <a:pt x="3381" y="4825"/>
                  </a:cubicBezTo>
                  <a:cubicBezTo>
                    <a:pt x="3381" y="4888"/>
                    <a:pt x="3349" y="4923"/>
                    <a:pt x="3287" y="4924"/>
                  </a:cubicBezTo>
                  <a:cubicBezTo>
                    <a:pt x="3211" y="4925"/>
                    <a:pt x="3135" y="4925"/>
                    <a:pt x="3059" y="4924"/>
                  </a:cubicBezTo>
                  <a:cubicBezTo>
                    <a:pt x="2992" y="4923"/>
                    <a:pt x="2961" y="4885"/>
                    <a:pt x="2960" y="4820"/>
                  </a:cubicBezTo>
                  <a:cubicBezTo>
                    <a:pt x="2960" y="4768"/>
                    <a:pt x="2959" y="4717"/>
                    <a:pt x="2959" y="4665"/>
                  </a:cubicBezTo>
                  <a:cubicBezTo>
                    <a:pt x="2957" y="4552"/>
                    <a:pt x="2953" y="4547"/>
                    <a:pt x="2844" y="4529"/>
                  </a:cubicBezTo>
                  <a:cubicBezTo>
                    <a:pt x="2704" y="4507"/>
                    <a:pt x="2567" y="4475"/>
                    <a:pt x="2439" y="4413"/>
                  </a:cubicBezTo>
                  <a:cubicBezTo>
                    <a:pt x="2337" y="4364"/>
                    <a:pt x="2328" y="4339"/>
                    <a:pt x="2356" y="4233"/>
                  </a:cubicBezTo>
                  <a:cubicBezTo>
                    <a:pt x="2377" y="4155"/>
                    <a:pt x="2399" y="4076"/>
                    <a:pt x="2424" y="3999"/>
                  </a:cubicBezTo>
                  <a:cubicBezTo>
                    <a:pt x="2452" y="3908"/>
                    <a:pt x="2477" y="3897"/>
                    <a:pt x="2560" y="3940"/>
                  </a:cubicBezTo>
                  <a:cubicBezTo>
                    <a:pt x="2701" y="4013"/>
                    <a:pt x="2852" y="4055"/>
                    <a:pt x="3011" y="4075"/>
                  </a:cubicBezTo>
                  <a:cubicBezTo>
                    <a:pt x="3112" y="4088"/>
                    <a:pt x="3212" y="4077"/>
                    <a:pt x="3307" y="4036"/>
                  </a:cubicBezTo>
                  <a:cubicBezTo>
                    <a:pt x="3483" y="3959"/>
                    <a:pt x="3511" y="3755"/>
                    <a:pt x="3361" y="3633"/>
                  </a:cubicBezTo>
                  <a:cubicBezTo>
                    <a:pt x="3311" y="3592"/>
                    <a:pt x="3253" y="3561"/>
                    <a:pt x="3193" y="3535"/>
                  </a:cubicBezTo>
                  <a:cubicBezTo>
                    <a:pt x="3039" y="3467"/>
                    <a:pt x="2879" y="3415"/>
                    <a:pt x="2733" y="3328"/>
                  </a:cubicBezTo>
                  <a:cubicBezTo>
                    <a:pt x="2497" y="3187"/>
                    <a:pt x="2347" y="2992"/>
                    <a:pt x="2365" y="2705"/>
                  </a:cubicBezTo>
                  <a:cubicBezTo>
                    <a:pt x="2385" y="2380"/>
                    <a:pt x="2569" y="2177"/>
                    <a:pt x="2867" y="2069"/>
                  </a:cubicBezTo>
                  <a:cubicBezTo>
                    <a:pt x="2989" y="2024"/>
                    <a:pt x="2991" y="2027"/>
                    <a:pt x="2991" y="1897"/>
                  </a:cubicBezTo>
                  <a:lnTo>
                    <a:pt x="2991" y="1767"/>
                  </a:lnTo>
                  <a:cubicBezTo>
                    <a:pt x="2993" y="1669"/>
                    <a:pt x="3009" y="1653"/>
                    <a:pt x="3105" y="1651"/>
                  </a:cubicBezTo>
                  <a:cubicBezTo>
                    <a:pt x="3135" y="1649"/>
                    <a:pt x="3165" y="1651"/>
                    <a:pt x="3195" y="1651"/>
                  </a:cubicBezTo>
                  <a:cubicBezTo>
                    <a:pt x="3400" y="1651"/>
                    <a:pt x="3400" y="1651"/>
                    <a:pt x="3401" y="1856"/>
                  </a:cubicBezTo>
                  <a:cubicBezTo>
                    <a:pt x="3401" y="2001"/>
                    <a:pt x="3401" y="2001"/>
                    <a:pt x="3547" y="2024"/>
                  </a:cubicBezTo>
                  <a:cubicBezTo>
                    <a:pt x="3657" y="2041"/>
                    <a:pt x="3764" y="2075"/>
                    <a:pt x="3865" y="2119"/>
                  </a:cubicBezTo>
                  <a:cubicBezTo>
                    <a:pt x="3921" y="2144"/>
                    <a:pt x="3943" y="2183"/>
                    <a:pt x="3925" y="2243"/>
                  </a:cubicBezTo>
                  <a:cubicBezTo>
                    <a:pt x="3900" y="2332"/>
                    <a:pt x="3876" y="2420"/>
                    <a:pt x="3847" y="2508"/>
                  </a:cubicBezTo>
                  <a:cubicBezTo>
                    <a:pt x="3820" y="2591"/>
                    <a:pt x="3793" y="2603"/>
                    <a:pt x="3713" y="2564"/>
                  </a:cubicBezTo>
                  <a:cubicBezTo>
                    <a:pt x="3553" y="2487"/>
                    <a:pt x="3385" y="2455"/>
                    <a:pt x="3208" y="2464"/>
                  </a:cubicBezTo>
                  <a:cubicBezTo>
                    <a:pt x="3161" y="2467"/>
                    <a:pt x="3116" y="2473"/>
                    <a:pt x="3073" y="2492"/>
                  </a:cubicBezTo>
                  <a:cubicBezTo>
                    <a:pt x="2920" y="2559"/>
                    <a:pt x="2896" y="2728"/>
                    <a:pt x="3025" y="2832"/>
                  </a:cubicBezTo>
                  <a:cubicBezTo>
                    <a:pt x="3091" y="2885"/>
                    <a:pt x="3167" y="2923"/>
                    <a:pt x="3245" y="2956"/>
                  </a:cubicBezTo>
                  <a:cubicBezTo>
                    <a:pt x="3381" y="3012"/>
                    <a:pt x="3517" y="3065"/>
                    <a:pt x="3647" y="3137"/>
                  </a:cubicBezTo>
                  <a:cubicBezTo>
                    <a:pt x="4056" y="3365"/>
                    <a:pt x="4167" y="3880"/>
                    <a:pt x="3877" y="423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253" y="8014"/>
              <a:ext cx="5460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 dirty="0"/>
                <a:t>参加讨论</a:t>
              </a:r>
              <a:endParaRPr lang="zh-CN" altLang="en-US" sz="2400" dirty="0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45" name="îŝḷîḓé-Oval 18"/>
          <p:cNvSpPr/>
          <p:nvPr/>
        </p:nvSpPr>
        <p:spPr>
          <a:xfrm>
            <a:off x="4776417" y="5462071"/>
            <a:ext cx="225240" cy="231664"/>
          </a:xfrm>
          <a:custGeom>
            <a:avLst/>
            <a:gdLst>
              <a:gd name="T0" fmla="*/ 6023 w 6383"/>
              <a:gd name="T1" fmla="*/ 2985 h 6575"/>
              <a:gd name="T2" fmla="*/ 5921 w 6383"/>
              <a:gd name="T3" fmla="*/ 1957 h 6575"/>
              <a:gd name="T4" fmla="*/ 5304 w 6383"/>
              <a:gd name="T5" fmla="*/ 1379 h 6575"/>
              <a:gd name="T6" fmla="*/ 4619 w 6383"/>
              <a:gd name="T7" fmla="*/ 608 h 6575"/>
              <a:gd name="T8" fmla="*/ 3777 w 6383"/>
              <a:gd name="T9" fmla="*/ 501 h 6575"/>
              <a:gd name="T10" fmla="*/ 2768 w 6383"/>
              <a:gd name="T11" fmla="*/ 280 h 6575"/>
              <a:gd name="T12" fmla="*/ 2028 w 6383"/>
              <a:gd name="T13" fmla="*/ 688 h 6575"/>
              <a:gd name="T14" fmla="*/ 1083 w 6383"/>
              <a:gd name="T15" fmla="*/ 1103 h 6575"/>
              <a:gd name="T16" fmla="*/ 723 w 6383"/>
              <a:gd name="T17" fmla="*/ 1868 h 6575"/>
              <a:gd name="T18" fmla="*/ 201 w 6383"/>
              <a:gd name="T19" fmla="*/ 2759 h 6575"/>
              <a:gd name="T20" fmla="*/ 360 w 6383"/>
              <a:gd name="T21" fmla="*/ 3591 h 6575"/>
              <a:gd name="T22" fmla="*/ 461 w 6383"/>
              <a:gd name="T23" fmla="*/ 4619 h 6575"/>
              <a:gd name="T24" fmla="*/ 1079 w 6383"/>
              <a:gd name="T25" fmla="*/ 5197 h 6575"/>
              <a:gd name="T26" fmla="*/ 1764 w 6383"/>
              <a:gd name="T27" fmla="*/ 5968 h 6575"/>
              <a:gd name="T28" fmla="*/ 2604 w 6383"/>
              <a:gd name="T29" fmla="*/ 6073 h 6575"/>
              <a:gd name="T30" fmla="*/ 3613 w 6383"/>
              <a:gd name="T31" fmla="*/ 6295 h 6575"/>
              <a:gd name="T32" fmla="*/ 4353 w 6383"/>
              <a:gd name="T33" fmla="*/ 5888 h 6575"/>
              <a:gd name="T34" fmla="*/ 5299 w 6383"/>
              <a:gd name="T35" fmla="*/ 5473 h 6575"/>
              <a:gd name="T36" fmla="*/ 5659 w 6383"/>
              <a:gd name="T37" fmla="*/ 4708 h 6575"/>
              <a:gd name="T38" fmla="*/ 6180 w 6383"/>
              <a:gd name="T39" fmla="*/ 3817 h 6575"/>
              <a:gd name="T40" fmla="*/ 3877 w 6383"/>
              <a:gd name="T41" fmla="*/ 4231 h 6575"/>
              <a:gd name="T42" fmla="*/ 3381 w 6383"/>
              <a:gd name="T43" fmla="*/ 4613 h 6575"/>
              <a:gd name="T44" fmla="*/ 3287 w 6383"/>
              <a:gd name="T45" fmla="*/ 4924 h 6575"/>
              <a:gd name="T46" fmla="*/ 2960 w 6383"/>
              <a:gd name="T47" fmla="*/ 4820 h 6575"/>
              <a:gd name="T48" fmla="*/ 2844 w 6383"/>
              <a:gd name="T49" fmla="*/ 4529 h 6575"/>
              <a:gd name="T50" fmla="*/ 2356 w 6383"/>
              <a:gd name="T51" fmla="*/ 4233 h 6575"/>
              <a:gd name="T52" fmla="*/ 2560 w 6383"/>
              <a:gd name="T53" fmla="*/ 3940 h 6575"/>
              <a:gd name="T54" fmla="*/ 3307 w 6383"/>
              <a:gd name="T55" fmla="*/ 4036 h 6575"/>
              <a:gd name="T56" fmla="*/ 3193 w 6383"/>
              <a:gd name="T57" fmla="*/ 3535 h 6575"/>
              <a:gd name="T58" fmla="*/ 2365 w 6383"/>
              <a:gd name="T59" fmla="*/ 2705 h 6575"/>
              <a:gd name="T60" fmla="*/ 2991 w 6383"/>
              <a:gd name="T61" fmla="*/ 1897 h 6575"/>
              <a:gd name="T62" fmla="*/ 3105 w 6383"/>
              <a:gd name="T63" fmla="*/ 1651 h 6575"/>
              <a:gd name="T64" fmla="*/ 3401 w 6383"/>
              <a:gd name="T65" fmla="*/ 1856 h 6575"/>
              <a:gd name="T66" fmla="*/ 3865 w 6383"/>
              <a:gd name="T67" fmla="*/ 2119 h 6575"/>
              <a:gd name="T68" fmla="*/ 3847 w 6383"/>
              <a:gd name="T69" fmla="*/ 2508 h 6575"/>
              <a:gd name="T70" fmla="*/ 3208 w 6383"/>
              <a:gd name="T71" fmla="*/ 2464 h 6575"/>
              <a:gd name="T72" fmla="*/ 3025 w 6383"/>
              <a:gd name="T73" fmla="*/ 2832 h 6575"/>
              <a:gd name="T74" fmla="*/ 3647 w 6383"/>
              <a:gd name="T75" fmla="*/ 3137 h 6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383" h="6575">
                <a:moveTo>
                  <a:pt x="6023" y="3591"/>
                </a:moveTo>
                <a:cubicBezTo>
                  <a:pt x="5895" y="3409"/>
                  <a:pt x="5895" y="3167"/>
                  <a:pt x="6023" y="2985"/>
                </a:cubicBezTo>
                <a:lnTo>
                  <a:pt x="6181" y="2759"/>
                </a:lnTo>
                <a:cubicBezTo>
                  <a:pt x="6383" y="2472"/>
                  <a:pt x="6253" y="2072"/>
                  <a:pt x="5921" y="1957"/>
                </a:cubicBezTo>
                <a:lnTo>
                  <a:pt x="5660" y="1868"/>
                </a:lnTo>
                <a:cubicBezTo>
                  <a:pt x="5451" y="1796"/>
                  <a:pt x="5308" y="1600"/>
                  <a:pt x="5304" y="1379"/>
                </a:cubicBezTo>
                <a:lnTo>
                  <a:pt x="5300" y="1103"/>
                </a:lnTo>
                <a:cubicBezTo>
                  <a:pt x="5295" y="752"/>
                  <a:pt x="4953" y="505"/>
                  <a:pt x="4619" y="608"/>
                </a:cubicBezTo>
                <a:lnTo>
                  <a:pt x="4353" y="688"/>
                </a:lnTo>
                <a:cubicBezTo>
                  <a:pt x="4141" y="753"/>
                  <a:pt x="3911" y="679"/>
                  <a:pt x="3777" y="501"/>
                </a:cubicBezTo>
                <a:lnTo>
                  <a:pt x="3611" y="280"/>
                </a:lnTo>
                <a:cubicBezTo>
                  <a:pt x="3400" y="0"/>
                  <a:pt x="2979" y="0"/>
                  <a:pt x="2768" y="280"/>
                </a:cubicBezTo>
                <a:lnTo>
                  <a:pt x="2604" y="501"/>
                </a:lnTo>
                <a:cubicBezTo>
                  <a:pt x="2471" y="679"/>
                  <a:pt x="2240" y="753"/>
                  <a:pt x="2028" y="688"/>
                </a:cubicBezTo>
                <a:lnTo>
                  <a:pt x="1764" y="608"/>
                </a:lnTo>
                <a:cubicBezTo>
                  <a:pt x="1429" y="505"/>
                  <a:pt x="1088" y="752"/>
                  <a:pt x="1083" y="1103"/>
                </a:cubicBezTo>
                <a:lnTo>
                  <a:pt x="1079" y="1379"/>
                </a:lnTo>
                <a:cubicBezTo>
                  <a:pt x="1075" y="1600"/>
                  <a:pt x="933" y="1796"/>
                  <a:pt x="723" y="1868"/>
                </a:cubicBezTo>
                <a:lnTo>
                  <a:pt x="461" y="1957"/>
                </a:lnTo>
                <a:cubicBezTo>
                  <a:pt x="129" y="2071"/>
                  <a:pt x="0" y="2471"/>
                  <a:pt x="201" y="2759"/>
                </a:cubicBezTo>
                <a:lnTo>
                  <a:pt x="360" y="2985"/>
                </a:lnTo>
                <a:cubicBezTo>
                  <a:pt x="488" y="3167"/>
                  <a:pt x="488" y="3409"/>
                  <a:pt x="360" y="3591"/>
                </a:cubicBezTo>
                <a:lnTo>
                  <a:pt x="201" y="3817"/>
                </a:lnTo>
                <a:cubicBezTo>
                  <a:pt x="0" y="4104"/>
                  <a:pt x="129" y="4504"/>
                  <a:pt x="461" y="4619"/>
                </a:cubicBezTo>
                <a:lnTo>
                  <a:pt x="723" y="4708"/>
                </a:lnTo>
                <a:cubicBezTo>
                  <a:pt x="932" y="4780"/>
                  <a:pt x="1075" y="4976"/>
                  <a:pt x="1079" y="5197"/>
                </a:cubicBezTo>
                <a:lnTo>
                  <a:pt x="1083" y="5473"/>
                </a:lnTo>
                <a:cubicBezTo>
                  <a:pt x="1088" y="5824"/>
                  <a:pt x="1429" y="6071"/>
                  <a:pt x="1764" y="5968"/>
                </a:cubicBezTo>
                <a:lnTo>
                  <a:pt x="2028" y="5887"/>
                </a:lnTo>
                <a:cubicBezTo>
                  <a:pt x="2240" y="5821"/>
                  <a:pt x="2471" y="5896"/>
                  <a:pt x="2604" y="6073"/>
                </a:cubicBezTo>
                <a:lnTo>
                  <a:pt x="2771" y="6295"/>
                </a:lnTo>
                <a:cubicBezTo>
                  <a:pt x="2981" y="6575"/>
                  <a:pt x="3403" y="6575"/>
                  <a:pt x="3613" y="6295"/>
                </a:cubicBezTo>
                <a:lnTo>
                  <a:pt x="3777" y="6075"/>
                </a:lnTo>
                <a:cubicBezTo>
                  <a:pt x="3911" y="5897"/>
                  <a:pt x="4141" y="5823"/>
                  <a:pt x="4353" y="5888"/>
                </a:cubicBezTo>
                <a:lnTo>
                  <a:pt x="4617" y="5968"/>
                </a:lnTo>
                <a:cubicBezTo>
                  <a:pt x="4952" y="6071"/>
                  <a:pt x="5293" y="5824"/>
                  <a:pt x="5299" y="5473"/>
                </a:cubicBezTo>
                <a:lnTo>
                  <a:pt x="5303" y="5197"/>
                </a:lnTo>
                <a:cubicBezTo>
                  <a:pt x="5307" y="4976"/>
                  <a:pt x="5448" y="4780"/>
                  <a:pt x="5659" y="4708"/>
                </a:cubicBezTo>
                <a:lnTo>
                  <a:pt x="5920" y="4619"/>
                </a:lnTo>
                <a:cubicBezTo>
                  <a:pt x="6252" y="4505"/>
                  <a:pt x="6381" y="4105"/>
                  <a:pt x="6180" y="3817"/>
                </a:cubicBezTo>
                <a:lnTo>
                  <a:pt x="6023" y="3591"/>
                </a:lnTo>
                <a:close/>
                <a:moveTo>
                  <a:pt x="3877" y="4231"/>
                </a:moveTo>
                <a:cubicBezTo>
                  <a:pt x="3773" y="4357"/>
                  <a:pt x="3637" y="4443"/>
                  <a:pt x="3479" y="4487"/>
                </a:cubicBezTo>
                <a:cubicBezTo>
                  <a:pt x="3409" y="4505"/>
                  <a:pt x="3379" y="4541"/>
                  <a:pt x="3381" y="4613"/>
                </a:cubicBezTo>
                <a:cubicBezTo>
                  <a:pt x="3384" y="4684"/>
                  <a:pt x="3381" y="4755"/>
                  <a:pt x="3381" y="4825"/>
                </a:cubicBezTo>
                <a:cubicBezTo>
                  <a:pt x="3381" y="4888"/>
                  <a:pt x="3349" y="4923"/>
                  <a:pt x="3287" y="4924"/>
                </a:cubicBezTo>
                <a:cubicBezTo>
                  <a:pt x="3211" y="4925"/>
                  <a:pt x="3135" y="4925"/>
                  <a:pt x="3059" y="4924"/>
                </a:cubicBezTo>
                <a:cubicBezTo>
                  <a:pt x="2992" y="4923"/>
                  <a:pt x="2961" y="4885"/>
                  <a:pt x="2960" y="4820"/>
                </a:cubicBezTo>
                <a:cubicBezTo>
                  <a:pt x="2960" y="4768"/>
                  <a:pt x="2959" y="4717"/>
                  <a:pt x="2959" y="4665"/>
                </a:cubicBezTo>
                <a:cubicBezTo>
                  <a:pt x="2957" y="4552"/>
                  <a:pt x="2953" y="4547"/>
                  <a:pt x="2844" y="4529"/>
                </a:cubicBezTo>
                <a:cubicBezTo>
                  <a:pt x="2704" y="4507"/>
                  <a:pt x="2567" y="4475"/>
                  <a:pt x="2439" y="4413"/>
                </a:cubicBezTo>
                <a:cubicBezTo>
                  <a:pt x="2337" y="4364"/>
                  <a:pt x="2328" y="4339"/>
                  <a:pt x="2356" y="4233"/>
                </a:cubicBezTo>
                <a:cubicBezTo>
                  <a:pt x="2377" y="4155"/>
                  <a:pt x="2399" y="4076"/>
                  <a:pt x="2424" y="3999"/>
                </a:cubicBezTo>
                <a:cubicBezTo>
                  <a:pt x="2452" y="3908"/>
                  <a:pt x="2477" y="3897"/>
                  <a:pt x="2560" y="3940"/>
                </a:cubicBezTo>
                <a:cubicBezTo>
                  <a:pt x="2701" y="4013"/>
                  <a:pt x="2852" y="4055"/>
                  <a:pt x="3011" y="4075"/>
                </a:cubicBezTo>
                <a:cubicBezTo>
                  <a:pt x="3112" y="4088"/>
                  <a:pt x="3212" y="4077"/>
                  <a:pt x="3307" y="4036"/>
                </a:cubicBezTo>
                <a:cubicBezTo>
                  <a:pt x="3483" y="3959"/>
                  <a:pt x="3511" y="3755"/>
                  <a:pt x="3361" y="3633"/>
                </a:cubicBezTo>
                <a:cubicBezTo>
                  <a:pt x="3311" y="3592"/>
                  <a:pt x="3253" y="3561"/>
                  <a:pt x="3193" y="3535"/>
                </a:cubicBezTo>
                <a:cubicBezTo>
                  <a:pt x="3039" y="3467"/>
                  <a:pt x="2879" y="3415"/>
                  <a:pt x="2733" y="3328"/>
                </a:cubicBezTo>
                <a:cubicBezTo>
                  <a:pt x="2497" y="3187"/>
                  <a:pt x="2347" y="2992"/>
                  <a:pt x="2365" y="2705"/>
                </a:cubicBezTo>
                <a:cubicBezTo>
                  <a:pt x="2385" y="2380"/>
                  <a:pt x="2569" y="2177"/>
                  <a:pt x="2867" y="2069"/>
                </a:cubicBezTo>
                <a:cubicBezTo>
                  <a:pt x="2989" y="2024"/>
                  <a:pt x="2991" y="2027"/>
                  <a:pt x="2991" y="1897"/>
                </a:cubicBezTo>
                <a:lnTo>
                  <a:pt x="2991" y="1767"/>
                </a:lnTo>
                <a:cubicBezTo>
                  <a:pt x="2993" y="1669"/>
                  <a:pt x="3009" y="1653"/>
                  <a:pt x="3105" y="1651"/>
                </a:cubicBezTo>
                <a:cubicBezTo>
                  <a:pt x="3135" y="1649"/>
                  <a:pt x="3165" y="1651"/>
                  <a:pt x="3195" y="1651"/>
                </a:cubicBezTo>
                <a:cubicBezTo>
                  <a:pt x="3400" y="1651"/>
                  <a:pt x="3400" y="1651"/>
                  <a:pt x="3401" y="1856"/>
                </a:cubicBezTo>
                <a:cubicBezTo>
                  <a:pt x="3401" y="2001"/>
                  <a:pt x="3401" y="2001"/>
                  <a:pt x="3547" y="2024"/>
                </a:cubicBezTo>
                <a:cubicBezTo>
                  <a:pt x="3657" y="2041"/>
                  <a:pt x="3764" y="2075"/>
                  <a:pt x="3865" y="2119"/>
                </a:cubicBezTo>
                <a:cubicBezTo>
                  <a:pt x="3921" y="2144"/>
                  <a:pt x="3943" y="2183"/>
                  <a:pt x="3925" y="2243"/>
                </a:cubicBezTo>
                <a:cubicBezTo>
                  <a:pt x="3900" y="2332"/>
                  <a:pt x="3876" y="2420"/>
                  <a:pt x="3847" y="2508"/>
                </a:cubicBezTo>
                <a:cubicBezTo>
                  <a:pt x="3820" y="2591"/>
                  <a:pt x="3793" y="2603"/>
                  <a:pt x="3713" y="2564"/>
                </a:cubicBezTo>
                <a:cubicBezTo>
                  <a:pt x="3553" y="2487"/>
                  <a:pt x="3385" y="2455"/>
                  <a:pt x="3208" y="2464"/>
                </a:cubicBezTo>
                <a:cubicBezTo>
                  <a:pt x="3161" y="2467"/>
                  <a:pt x="3116" y="2473"/>
                  <a:pt x="3073" y="2492"/>
                </a:cubicBezTo>
                <a:cubicBezTo>
                  <a:pt x="2920" y="2559"/>
                  <a:pt x="2896" y="2728"/>
                  <a:pt x="3025" y="2832"/>
                </a:cubicBezTo>
                <a:cubicBezTo>
                  <a:pt x="3091" y="2885"/>
                  <a:pt x="3167" y="2923"/>
                  <a:pt x="3245" y="2956"/>
                </a:cubicBezTo>
                <a:cubicBezTo>
                  <a:pt x="3381" y="3012"/>
                  <a:pt x="3517" y="3065"/>
                  <a:pt x="3647" y="3137"/>
                </a:cubicBezTo>
                <a:cubicBezTo>
                  <a:pt x="4056" y="3365"/>
                  <a:pt x="4167" y="3880"/>
                  <a:pt x="3877" y="4231"/>
                </a:cubicBezTo>
                <a:close/>
              </a:path>
            </a:pathLst>
          </a:cu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47" name="îṥļîḑé-Oval 20"/>
          <p:cNvSpPr/>
          <p:nvPr/>
        </p:nvSpPr>
        <p:spPr>
          <a:xfrm>
            <a:off x="4773205" y="5998252"/>
            <a:ext cx="231664" cy="231359"/>
          </a:xfrm>
          <a:custGeom>
            <a:avLst/>
            <a:gdLst>
              <a:gd name="connsiteX0" fmla="*/ 86413 w 591547"/>
              <a:gd name="connsiteY0" fmla="*/ 515758 h 590770"/>
              <a:gd name="connsiteX1" fmla="*/ 171919 w 591547"/>
              <a:gd name="connsiteY1" fmla="*/ 515758 h 590770"/>
              <a:gd name="connsiteX2" fmla="*/ 171919 w 591547"/>
              <a:gd name="connsiteY2" fmla="*/ 537523 h 590770"/>
              <a:gd name="connsiteX3" fmla="*/ 86413 w 591547"/>
              <a:gd name="connsiteY3" fmla="*/ 537523 h 590770"/>
              <a:gd name="connsiteX4" fmla="*/ 86413 w 591547"/>
              <a:gd name="connsiteY4" fmla="*/ 461733 h 590770"/>
              <a:gd name="connsiteX5" fmla="*/ 171919 w 591547"/>
              <a:gd name="connsiteY5" fmla="*/ 461733 h 590770"/>
              <a:gd name="connsiteX6" fmla="*/ 171919 w 591547"/>
              <a:gd name="connsiteY6" fmla="*/ 483498 h 590770"/>
              <a:gd name="connsiteX7" fmla="*/ 86413 w 591547"/>
              <a:gd name="connsiteY7" fmla="*/ 483498 h 590770"/>
              <a:gd name="connsiteX8" fmla="*/ 86413 w 591547"/>
              <a:gd name="connsiteY8" fmla="*/ 408616 h 590770"/>
              <a:gd name="connsiteX9" fmla="*/ 171919 w 591547"/>
              <a:gd name="connsiteY9" fmla="*/ 408616 h 590770"/>
              <a:gd name="connsiteX10" fmla="*/ 171919 w 591547"/>
              <a:gd name="connsiteY10" fmla="*/ 429474 h 590770"/>
              <a:gd name="connsiteX11" fmla="*/ 86413 w 591547"/>
              <a:gd name="connsiteY11" fmla="*/ 429474 h 590770"/>
              <a:gd name="connsiteX12" fmla="*/ 204177 w 591547"/>
              <a:gd name="connsiteY12" fmla="*/ 357041 h 590770"/>
              <a:gd name="connsiteX13" fmla="*/ 204177 w 591547"/>
              <a:gd name="connsiteY13" fmla="*/ 569815 h 590770"/>
              <a:gd name="connsiteX14" fmla="*/ 333300 w 591547"/>
              <a:gd name="connsiteY14" fmla="*/ 569815 h 590770"/>
              <a:gd name="connsiteX15" fmla="*/ 333300 w 591547"/>
              <a:gd name="connsiteY15" fmla="*/ 382026 h 590770"/>
              <a:gd name="connsiteX16" fmla="*/ 183194 w 591547"/>
              <a:gd name="connsiteY16" fmla="*/ 357041 h 590770"/>
              <a:gd name="connsiteX17" fmla="*/ 75053 w 591547"/>
              <a:gd name="connsiteY17" fmla="*/ 382026 h 590770"/>
              <a:gd name="connsiteX18" fmla="*/ 75053 w 591547"/>
              <a:gd name="connsiteY18" fmla="*/ 569815 h 590770"/>
              <a:gd name="connsiteX19" fmla="*/ 183194 w 591547"/>
              <a:gd name="connsiteY19" fmla="*/ 569815 h 590770"/>
              <a:gd name="connsiteX20" fmla="*/ 247709 w 591547"/>
              <a:gd name="connsiteY20" fmla="*/ 311838 h 590770"/>
              <a:gd name="connsiteX21" fmla="*/ 322851 w 591547"/>
              <a:gd name="connsiteY21" fmla="*/ 311838 h 590770"/>
              <a:gd name="connsiteX22" fmla="*/ 322851 w 591547"/>
              <a:gd name="connsiteY22" fmla="*/ 332826 h 590770"/>
              <a:gd name="connsiteX23" fmla="*/ 247709 w 591547"/>
              <a:gd name="connsiteY23" fmla="*/ 332826 h 590770"/>
              <a:gd name="connsiteX24" fmla="*/ 247709 w 591547"/>
              <a:gd name="connsiteY24" fmla="*/ 257944 h 590770"/>
              <a:gd name="connsiteX25" fmla="*/ 322851 w 591547"/>
              <a:gd name="connsiteY25" fmla="*/ 257944 h 590770"/>
              <a:gd name="connsiteX26" fmla="*/ 322851 w 591547"/>
              <a:gd name="connsiteY26" fmla="*/ 279580 h 590770"/>
              <a:gd name="connsiteX27" fmla="*/ 247709 w 591547"/>
              <a:gd name="connsiteY27" fmla="*/ 279580 h 590770"/>
              <a:gd name="connsiteX28" fmla="*/ 247709 w 591547"/>
              <a:gd name="connsiteY28" fmla="*/ 203919 h 590770"/>
              <a:gd name="connsiteX29" fmla="*/ 322851 w 591547"/>
              <a:gd name="connsiteY29" fmla="*/ 203919 h 590770"/>
              <a:gd name="connsiteX30" fmla="*/ 322851 w 591547"/>
              <a:gd name="connsiteY30" fmla="*/ 225684 h 590770"/>
              <a:gd name="connsiteX31" fmla="*/ 247709 w 591547"/>
              <a:gd name="connsiteY31" fmla="*/ 225684 h 590770"/>
              <a:gd name="connsiteX32" fmla="*/ 247709 w 591547"/>
              <a:gd name="connsiteY32" fmla="*/ 150672 h 590770"/>
              <a:gd name="connsiteX33" fmla="*/ 322851 w 591547"/>
              <a:gd name="connsiteY33" fmla="*/ 150672 h 590770"/>
              <a:gd name="connsiteX34" fmla="*/ 322851 w 591547"/>
              <a:gd name="connsiteY34" fmla="*/ 171660 h 590770"/>
              <a:gd name="connsiteX35" fmla="*/ 247709 w 591547"/>
              <a:gd name="connsiteY35" fmla="*/ 171660 h 590770"/>
              <a:gd name="connsiteX36" fmla="*/ 355090 w 591547"/>
              <a:gd name="connsiteY36" fmla="*/ 102357 h 590770"/>
              <a:gd name="connsiteX37" fmla="*/ 355090 w 591547"/>
              <a:gd name="connsiteY37" fmla="*/ 373160 h 590770"/>
              <a:gd name="connsiteX38" fmla="*/ 355090 w 591547"/>
              <a:gd name="connsiteY38" fmla="*/ 376384 h 590770"/>
              <a:gd name="connsiteX39" fmla="*/ 355090 w 591547"/>
              <a:gd name="connsiteY39" fmla="*/ 569815 h 590770"/>
              <a:gd name="connsiteX40" fmla="*/ 484213 w 591547"/>
              <a:gd name="connsiteY40" fmla="*/ 569815 h 590770"/>
              <a:gd name="connsiteX41" fmla="*/ 484213 w 591547"/>
              <a:gd name="connsiteY41" fmla="*/ 154744 h 590770"/>
              <a:gd name="connsiteX42" fmla="*/ 333300 w 591547"/>
              <a:gd name="connsiteY42" fmla="*/ 99939 h 590770"/>
              <a:gd name="connsiteX43" fmla="*/ 236458 w 591547"/>
              <a:gd name="connsiteY43" fmla="*/ 125730 h 590770"/>
              <a:gd name="connsiteX44" fmla="*/ 236458 w 591547"/>
              <a:gd name="connsiteY44" fmla="*/ 341728 h 590770"/>
              <a:gd name="connsiteX45" fmla="*/ 333300 w 591547"/>
              <a:gd name="connsiteY45" fmla="*/ 360265 h 590770"/>
              <a:gd name="connsiteX46" fmla="*/ 397862 w 591547"/>
              <a:gd name="connsiteY46" fmla="*/ 21761 h 590770"/>
              <a:gd name="connsiteX47" fmla="*/ 387371 w 591547"/>
              <a:gd name="connsiteY47" fmla="*/ 32238 h 590770"/>
              <a:gd name="connsiteX48" fmla="*/ 397862 w 591547"/>
              <a:gd name="connsiteY48" fmla="*/ 42716 h 590770"/>
              <a:gd name="connsiteX49" fmla="*/ 409160 w 591547"/>
              <a:gd name="connsiteY49" fmla="*/ 32238 h 590770"/>
              <a:gd name="connsiteX50" fmla="*/ 397862 w 591547"/>
              <a:gd name="connsiteY50" fmla="*/ 21761 h 590770"/>
              <a:gd name="connsiteX51" fmla="*/ 397862 w 591547"/>
              <a:gd name="connsiteY51" fmla="*/ 0 h 590770"/>
              <a:gd name="connsiteX52" fmla="*/ 430143 w 591547"/>
              <a:gd name="connsiteY52" fmla="*/ 32238 h 590770"/>
              <a:gd name="connsiteX53" fmla="*/ 409160 w 591547"/>
              <a:gd name="connsiteY53" fmla="*/ 62865 h 590770"/>
              <a:gd name="connsiteX54" fmla="*/ 409160 w 591547"/>
              <a:gd name="connsiteY54" fmla="*/ 100745 h 590770"/>
              <a:gd name="connsiteX55" fmla="*/ 498740 w 591547"/>
              <a:gd name="connsiteY55" fmla="*/ 137819 h 590770"/>
              <a:gd name="connsiteX56" fmla="*/ 506003 w 591547"/>
              <a:gd name="connsiteY56" fmla="*/ 147491 h 590770"/>
              <a:gd name="connsiteX57" fmla="*/ 506003 w 591547"/>
              <a:gd name="connsiteY57" fmla="*/ 569815 h 590770"/>
              <a:gd name="connsiteX58" fmla="*/ 591547 w 591547"/>
              <a:gd name="connsiteY58" fmla="*/ 569815 h 590770"/>
              <a:gd name="connsiteX59" fmla="*/ 591547 w 591547"/>
              <a:gd name="connsiteY59" fmla="*/ 590770 h 590770"/>
              <a:gd name="connsiteX60" fmla="*/ 494705 w 591547"/>
              <a:gd name="connsiteY60" fmla="*/ 590770 h 590770"/>
              <a:gd name="connsiteX61" fmla="*/ 344598 w 591547"/>
              <a:gd name="connsiteY61" fmla="*/ 590770 h 590770"/>
              <a:gd name="connsiteX62" fmla="*/ 193685 w 591547"/>
              <a:gd name="connsiteY62" fmla="*/ 590770 h 590770"/>
              <a:gd name="connsiteX63" fmla="*/ 64562 w 591547"/>
              <a:gd name="connsiteY63" fmla="*/ 590770 h 590770"/>
              <a:gd name="connsiteX64" fmla="*/ 0 w 591547"/>
              <a:gd name="connsiteY64" fmla="*/ 590770 h 590770"/>
              <a:gd name="connsiteX65" fmla="*/ 0 w 591547"/>
              <a:gd name="connsiteY65" fmla="*/ 569815 h 590770"/>
              <a:gd name="connsiteX66" fmla="*/ 54070 w 591547"/>
              <a:gd name="connsiteY66" fmla="*/ 569815 h 590770"/>
              <a:gd name="connsiteX67" fmla="*/ 54070 w 591547"/>
              <a:gd name="connsiteY67" fmla="*/ 373160 h 590770"/>
              <a:gd name="connsiteX68" fmla="*/ 62141 w 591547"/>
              <a:gd name="connsiteY68" fmla="*/ 362683 h 590770"/>
              <a:gd name="connsiteX69" fmla="*/ 191264 w 591547"/>
              <a:gd name="connsiteY69" fmla="*/ 333668 h 590770"/>
              <a:gd name="connsiteX70" fmla="*/ 195299 w 591547"/>
              <a:gd name="connsiteY70" fmla="*/ 333668 h 590770"/>
              <a:gd name="connsiteX71" fmla="*/ 196106 w 591547"/>
              <a:gd name="connsiteY71" fmla="*/ 333668 h 590770"/>
              <a:gd name="connsiteX72" fmla="*/ 215475 w 591547"/>
              <a:gd name="connsiteY72" fmla="*/ 336892 h 590770"/>
              <a:gd name="connsiteX73" fmla="*/ 215475 w 591547"/>
              <a:gd name="connsiteY73" fmla="*/ 116864 h 590770"/>
              <a:gd name="connsiteX74" fmla="*/ 223545 w 591547"/>
              <a:gd name="connsiteY74" fmla="*/ 106387 h 590770"/>
              <a:gd name="connsiteX75" fmla="*/ 341370 w 591547"/>
              <a:gd name="connsiteY75" fmla="*/ 75760 h 590770"/>
              <a:gd name="connsiteX76" fmla="*/ 342984 w 591547"/>
              <a:gd name="connsiteY76" fmla="*/ 75760 h 590770"/>
              <a:gd name="connsiteX77" fmla="*/ 345405 w 591547"/>
              <a:gd name="connsiteY77" fmla="*/ 75760 h 590770"/>
              <a:gd name="connsiteX78" fmla="*/ 347020 w 591547"/>
              <a:gd name="connsiteY78" fmla="*/ 75760 h 590770"/>
              <a:gd name="connsiteX79" fmla="*/ 348634 w 591547"/>
              <a:gd name="connsiteY79" fmla="*/ 75760 h 590770"/>
              <a:gd name="connsiteX80" fmla="*/ 387371 w 591547"/>
              <a:gd name="connsiteY80" fmla="*/ 91879 h 590770"/>
              <a:gd name="connsiteX81" fmla="*/ 387371 w 591547"/>
              <a:gd name="connsiteY81" fmla="*/ 62865 h 590770"/>
              <a:gd name="connsiteX82" fmla="*/ 365581 w 591547"/>
              <a:gd name="connsiteY82" fmla="*/ 32238 h 590770"/>
              <a:gd name="connsiteX83" fmla="*/ 397862 w 591547"/>
              <a:gd name="connsiteY83" fmla="*/ 0 h 59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591547" h="590770">
                <a:moveTo>
                  <a:pt x="86413" y="515758"/>
                </a:moveTo>
                <a:lnTo>
                  <a:pt x="171919" y="515758"/>
                </a:lnTo>
                <a:lnTo>
                  <a:pt x="171919" y="537523"/>
                </a:lnTo>
                <a:lnTo>
                  <a:pt x="86413" y="537523"/>
                </a:lnTo>
                <a:close/>
                <a:moveTo>
                  <a:pt x="86413" y="461733"/>
                </a:moveTo>
                <a:lnTo>
                  <a:pt x="171919" y="461733"/>
                </a:lnTo>
                <a:lnTo>
                  <a:pt x="171919" y="483498"/>
                </a:lnTo>
                <a:lnTo>
                  <a:pt x="86413" y="483498"/>
                </a:lnTo>
                <a:close/>
                <a:moveTo>
                  <a:pt x="86413" y="408616"/>
                </a:moveTo>
                <a:lnTo>
                  <a:pt x="171919" y="408616"/>
                </a:lnTo>
                <a:lnTo>
                  <a:pt x="171919" y="429474"/>
                </a:lnTo>
                <a:lnTo>
                  <a:pt x="86413" y="429474"/>
                </a:lnTo>
                <a:close/>
                <a:moveTo>
                  <a:pt x="204177" y="357041"/>
                </a:moveTo>
                <a:lnTo>
                  <a:pt x="204177" y="569815"/>
                </a:lnTo>
                <a:lnTo>
                  <a:pt x="333300" y="569815"/>
                </a:lnTo>
                <a:lnTo>
                  <a:pt x="333300" y="382026"/>
                </a:lnTo>
                <a:close/>
                <a:moveTo>
                  <a:pt x="183194" y="357041"/>
                </a:moveTo>
                <a:lnTo>
                  <a:pt x="75053" y="382026"/>
                </a:lnTo>
                <a:lnTo>
                  <a:pt x="75053" y="569815"/>
                </a:lnTo>
                <a:lnTo>
                  <a:pt x="183194" y="569815"/>
                </a:lnTo>
                <a:close/>
                <a:moveTo>
                  <a:pt x="247709" y="311838"/>
                </a:moveTo>
                <a:lnTo>
                  <a:pt x="322851" y="311838"/>
                </a:lnTo>
                <a:lnTo>
                  <a:pt x="322851" y="332826"/>
                </a:lnTo>
                <a:lnTo>
                  <a:pt x="247709" y="332826"/>
                </a:lnTo>
                <a:close/>
                <a:moveTo>
                  <a:pt x="247709" y="257944"/>
                </a:moveTo>
                <a:lnTo>
                  <a:pt x="322851" y="257944"/>
                </a:lnTo>
                <a:lnTo>
                  <a:pt x="322851" y="279580"/>
                </a:lnTo>
                <a:lnTo>
                  <a:pt x="247709" y="279580"/>
                </a:lnTo>
                <a:close/>
                <a:moveTo>
                  <a:pt x="247709" y="203919"/>
                </a:moveTo>
                <a:lnTo>
                  <a:pt x="322851" y="203919"/>
                </a:lnTo>
                <a:lnTo>
                  <a:pt x="322851" y="225684"/>
                </a:lnTo>
                <a:lnTo>
                  <a:pt x="247709" y="225684"/>
                </a:lnTo>
                <a:close/>
                <a:moveTo>
                  <a:pt x="247709" y="150672"/>
                </a:moveTo>
                <a:lnTo>
                  <a:pt x="322851" y="150672"/>
                </a:lnTo>
                <a:lnTo>
                  <a:pt x="322851" y="171660"/>
                </a:lnTo>
                <a:lnTo>
                  <a:pt x="247709" y="171660"/>
                </a:lnTo>
                <a:close/>
                <a:moveTo>
                  <a:pt x="355090" y="102357"/>
                </a:moveTo>
                <a:lnTo>
                  <a:pt x="355090" y="373160"/>
                </a:lnTo>
                <a:lnTo>
                  <a:pt x="355090" y="376384"/>
                </a:lnTo>
                <a:lnTo>
                  <a:pt x="355090" y="569815"/>
                </a:lnTo>
                <a:lnTo>
                  <a:pt x="484213" y="569815"/>
                </a:lnTo>
                <a:lnTo>
                  <a:pt x="484213" y="154744"/>
                </a:lnTo>
                <a:close/>
                <a:moveTo>
                  <a:pt x="333300" y="99939"/>
                </a:moveTo>
                <a:lnTo>
                  <a:pt x="236458" y="125730"/>
                </a:lnTo>
                <a:lnTo>
                  <a:pt x="236458" y="341728"/>
                </a:lnTo>
                <a:lnTo>
                  <a:pt x="333300" y="360265"/>
                </a:lnTo>
                <a:close/>
                <a:moveTo>
                  <a:pt x="397862" y="21761"/>
                </a:moveTo>
                <a:cubicBezTo>
                  <a:pt x="392213" y="21761"/>
                  <a:pt x="387371" y="26596"/>
                  <a:pt x="387371" y="32238"/>
                </a:cubicBezTo>
                <a:cubicBezTo>
                  <a:pt x="387371" y="37880"/>
                  <a:pt x="392213" y="42716"/>
                  <a:pt x="397862" y="42716"/>
                </a:cubicBezTo>
                <a:cubicBezTo>
                  <a:pt x="404318" y="42716"/>
                  <a:pt x="409160" y="37880"/>
                  <a:pt x="409160" y="32238"/>
                </a:cubicBezTo>
                <a:cubicBezTo>
                  <a:pt x="409160" y="26596"/>
                  <a:pt x="404318" y="21761"/>
                  <a:pt x="397862" y="21761"/>
                </a:cubicBezTo>
                <a:close/>
                <a:moveTo>
                  <a:pt x="397862" y="0"/>
                </a:moveTo>
                <a:cubicBezTo>
                  <a:pt x="415616" y="0"/>
                  <a:pt x="430143" y="14507"/>
                  <a:pt x="430143" y="32238"/>
                </a:cubicBezTo>
                <a:cubicBezTo>
                  <a:pt x="430143" y="45940"/>
                  <a:pt x="421266" y="58029"/>
                  <a:pt x="409160" y="62865"/>
                </a:cubicBezTo>
                <a:lnTo>
                  <a:pt x="409160" y="100745"/>
                </a:lnTo>
                <a:lnTo>
                  <a:pt x="498740" y="137819"/>
                </a:lnTo>
                <a:cubicBezTo>
                  <a:pt x="502775" y="139431"/>
                  <a:pt x="506003" y="143461"/>
                  <a:pt x="506003" y="147491"/>
                </a:cubicBezTo>
                <a:lnTo>
                  <a:pt x="506003" y="569815"/>
                </a:lnTo>
                <a:lnTo>
                  <a:pt x="591547" y="569815"/>
                </a:lnTo>
                <a:lnTo>
                  <a:pt x="591547" y="590770"/>
                </a:lnTo>
                <a:lnTo>
                  <a:pt x="494705" y="590770"/>
                </a:lnTo>
                <a:lnTo>
                  <a:pt x="344598" y="590770"/>
                </a:lnTo>
                <a:lnTo>
                  <a:pt x="193685" y="590770"/>
                </a:lnTo>
                <a:lnTo>
                  <a:pt x="64562" y="590770"/>
                </a:lnTo>
                <a:lnTo>
                  <a:pt x="0" y="590770"/>
                </a:lnTo>
                <a:lnTo>
                  <a:pt x="0" y="569815"/>
                </a:lnTo>
                <a:lnTo>
                  <a:pt x="54070" y="569815"/>
                </a:lnTo>
                <a:lnTo>
                  <a:pt x="54070" y="373160"/>
                </a:lnTo>
                <a:cubicBezTo>
                  <a:pt x="54070" y="368324"/>
                  <a:pt x="57298" y="364294"/>
                  <a:pt x="62141" y="362683"/>
                </a:cubicBezTo>
                <a:lnTo>
                  <a:pt x="191264" y="333668"/>
                </a:lnTo>
                <a:cubicBezTo>
                  <a:pt x="192878" y="332862"/>
                  <a:pt x="194492" y="332862"/>
                  <a:pt x="195299" y="333668"/>
                </a:cubicBezTo>
                <a:cubicBezTo>
                  <a:pt x="196106" y="333668"/>
                  <a:pt x="196106" y="333668"/>
                  <a:pt x="196106" y="333668"/>
                </a:cubicBezTo>
                <a:lnTo>
                  <a:pt x="215475" y="336892"/>
                </a:lnTo>
                <a:lnTo>
                  <a:pt x="215475" y="116864"/>
                </a:lnTo>
                <a:cubicBezTo>
                  <a:pt x="215475" y="112028"/>
                  <a:pt x="218703" y="107999"/>
                  <a:pt x="223545" y="106387"/>
                </a:cubicBezTo>
                <a:lnTo>
                  <a:pt x="341370" y="75760"/>
                </a:lnTo>
                <a:cubicBezTo>
                  <a:pt x="342177" y="75760"/>
                  <a:pt x="342177" y="75760"/>
                  <a:pt x="342984" y="75760"/>
                </a:cubicBezTo>
                <a:cubicBezTo>
                  <a:pt x="343791" y="75760"/>
                  <a:pt x="344598" y="74954"/>
                  <a:pt x="345405" y="75760"/>
                </a:cubicBezTo>
                <a:cubicBezTo>
                  <a:pt x="346213" y="75760"/>
                  <a:pt x="347020" y="75760"/>
                  <a:pt x="347020" y="75760"/>
                </a:cubicBezTo>
                <a:cubicBezTo>
                  <a:pt x="347827" y="75760"/>
                  <a:pt x="347827" y="75760"/>
                  <a:pt x="348634" y="75760"/>
                </a:cubicBezTo>
                <a:lnTo>
                  <a:pt x="387371" y="91879"/>
                </a:lnTo>
                <a:lnTo>
                  <a:pt x="387371" y="62865"/>
                </a:lnTo>
                <a:cubicBezTo>
                  <a:pt x="375265" y="58029"/>
                  <a:pt x="365581" y="45940"/>
                  <a:pt x="365581" y="32238"/>
                </a:cubicBezTo>
                <a:cubicBezTo>
                  <a:pt x="365581" y="14507"/>
                  <a:pt x="380107" y="0"/>
                  <a:pt x="397862" y="0"/>
                </a:cubicBezTo>
                <a:close/>
              </a:path>
            </a:pathLst>
          </a:cu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grpSp>
        <p:nvGrpSpPr>
          <p:cNvPr id="103" name="Group 7"/>
          <p:cNvGrpSpPr/>
          <p:nvPr/>
        </p:nvGrpSpPr>
        <p:grpSpPr>
          <a:xfrm>
            <a:off x="1785392" y="2355784"/>
            <a:ext cx="1906944" cy="851692"/>
            <a:chOff x="1260763" y="4599710"/>
            <a:chExt cx="2244436" cy="2733468"/>
          </a:xfrm>
        </p:grpSpPr>
        <p:sp>
          <p:nvSpPr>
            <p:cNvPr id="104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TextBox 28"/>
            <p:cNvSpPr txBox="1"/>
            <p:nvPr/>
          </p:nvSpPr>
          <p:spPr>
            <a:xfrm>
              <a:off x="1446782" y="5237904"/>
              <a:ext cx="1730785" cy="1596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考核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7"/>
          <p:cNvGrpSpPr/>
          <p:nvPr/>
        </p:nvGrpSpPr>
        <p:grpSpPr>
          <a:xfrm>
            <a:off x="1770152" y="5038024"/>
            <a:ext cx="1906944" cy="851692"/>
            <a:chOff x="1260763" y="4599710"/>
            <a:chExt cx="2244436" cy="2733468"/>
          </a:xfrm>
        </p:grpSpPr>
        <p:sp>
          <p:nvSpPr>
            <p:cNvPr id="42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TextBox 28"/>
            <p:cNvSpPr txBox="1"/>
            <p:nvPr/>
          </p:nvSpPr>
          <p:spPr>
            <a:xfrm>
              <a:off x="1446782" y="5237904"/>
              <a:ext cx="1730785" cy="1587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结课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6" name="直接箭头连接符 5"/>
          <p:cNvCxnSpPr>
            <a:stCxn id="104" idx="2"/>
            <a:endCxn id="42" idx="0"/>
          </p:cNvCxnSpPr>
          <p:nvPr/>
        </p:nvCxnSpPr>
        <p:spPr>
          <a:xfrm flipH="1">
            <a:off x="2723624" y="3207476"/>
            <a:ext cx="15240" cy="1830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3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04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4" name="直接连接符 3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Interaction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020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how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4773295" y="2341245"/>
            <a:ext cx="4031615" cy="635000"/>
            <a:chOff x="7208" y="2181"/>
            <a:chExt cx="6349" cy="1000"/>
          </a:xfrm>
        </p:grpSpPr>
        <p:sp>
          <p:nvSpPr>
            <p:cNvPr id="8" name="îŝḷîḓé-Oval 16"/>
            <p:cNvSpPr/>
            <p:nvPr/>
          </p:nvSpPr>
          <p:spPr>
            <a:xfrm>
              <a:off x="7208" y="2181"/>
              <a:ext cx="1001" cy="1001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îŝḷîḓé-Oval 16"/>
            <p:cNvSpPr/>
            <p:nvPr/>
          </p:nvSpPr>
          <p:spPr>
            <a:xfrm>
              <a:off x="7526" y="2464"/>
              <a:ext cx="365" cy="360"/>
            </a:xfrm>
            <a:custGeom>
              <a:avLst/>
              <a:gdLst>
                <a:gd name="connsiteX0" fmla="*/ 481576 w 607554"/>
                <a:gd name="connsiteY0" fmla="*/ 446886 h 598959"/>
                <a:gd name="connsiteX1" fmla="*/ 481576 w 607554"/>
                <a:gd name="connsiteY1" fmla="*/ 503769 h 598959"/>
                <a:gd name="connsiteX2" fmla="*/ 519134 w 607554"/>
                <a:gd name="connsiteY2" fmla="*/ 503769 h 598959"/>
                <a:gd name="connsiteX3" fmla="*/ 519134 w 607554"/>
                <a:gd name="connsiteY3" fmla="*/ 446886 h 598959"/>
                <a:gd name="connsiteX4" fmla="*/ 481576 w 607554"/>
                <a:gd name="connsiteY4" fmla="*/ 270994 h 598959"/>
                <a:gd name="connsiteX5" fmla="*/ 481576 w 607554"/>
                <a:gd name="connsiteY5" fmla="*/ 327877 h 598959"/>
                <a:gd name="connsiteX6" fmla="*/ 519134 w 607554"/>
                <a:gd name="connsiteY6" fmla="*/ 327877 h 598959"/>
                <a:gd name="connsiteX7" fmla="*/ 519134 w 607554"/>
                <a:gd name="connsiteY7" fmla="*/ 270994 h 598959"/>
                <a:gd name="connsiteX8" fmla="*/ 195909 w 607554"/>
                <a:gd name="connsiteY8" fmla="*/ 265961 h 598959"/>
                <a:gd name="connsiteX9" fmla="*/ 358877 w 607554"/>
                <a:gd name="connsiteY9" fmla="*/ 265961 h 598959"/>
                <a:gd name="connsiteX10" fmla="*/ 378725 w 607554"/>
                <a:gd name="connsiteY10" fmla="*/ 285870 h 598959"/>
                <a:gd name="connsiteX11" fmla="*/ 358877 w 607554"/>
                <a:gd name="connsiteY11" fmla="*/ 305689 h 598959"/>
                <a:gd name="connsiteX12" fmla="*/ 195909 w 607554"/>
                <a:gd name="connsiteY12" fmla="*/ 305689 h 598959"/>
                <a:gd name="connsiteX13" fmla="*/ 176061 w 607554"/>
                <a:gd name="connsiteY13" fmla="*/ 285870 h 598959"/>
                <a:gd name="connsiteX14" fmla="*/ 195909 w 607554"/>
                <a:gd name="connsiteY14" fmla="*/ 265961 h 598959"/>
                <a:gd name="connsiteX15" fmla="*/ 195909 w 607554"/>
                <a:gd name="connsiteY15" fmla="*/ 169145 h 598959"/>
                <a:gd name="connsiteX16" fmla="*/ 358877 w 607554"/>
                <a:gd name="connsiteY16" fmla="*/ 169145 h 598959"/>
                <a:gd name="connsiteX17" fmla="*/ 378725 w 607554"/>
                <a:gd name="connsiteY17" fmla="*/ 189053 h 598959"/>
                <a:gd name="connsiteX18" fmla="*/ 358877 w 607554"/>
                <a:gd name="connsiteY18" fmla="*/ 208873 h 598959"/>
                <a:gd name="connsiteX19" fmla="*/ 195909 w 607554"/>
                <a:gd name="connsiteY19" fmla="*/ 208873 h 598959"/>
                <a:gd name="connsiteX20" fmla="*/ 176061 w 607554"/>
                <a:gd name="connsiteY20" fmla="*/ 189053 h 598959"/>
                <a:gd name="connsiteX21" fmla="*/ 195909 w 607554"/>
                <a:gd name="connsiteY21" fmla="*/ 169145 h 598959"/>
                <a:gd name="connsiteX22" fmla="*/ 481576 w 607554"/>
                <a:gd name="connsiteY22" fmla="*/ 95190 h 598959"/>
                <a:gd name="connsiteX23" fmla="*/ 481576 w 607554"/>
                <a:gd name="connsiteY23" fmla="*/ 152073 h 598959"/>
                <a:gd name="connsiteX24" fmla="*/ 552954 w 607554"/>
                <a:gd name="connsiteY24" fmla="*/ 152073 h 598959"/>
                <a:gd name="connsiteX25" fmla="*/ 565858 w 607554"/>
                <a:gd name="connsiteY25" fmla="*/ 123631 h 598959"/>
                <a:gd name="connsiteX26" fmla="*/ 552954 w 607554"/>
                <a:gd name="connsiteY26" fmla="*/ 95190 h 598959"/>
                <a:gd name="connsiteX27" fmla="*/ 118547 w 607554"/>
                <a:gd name="connsiteY27" fmla="*/ 39640 h 598959"/>
                <a:gd name="connsiteX28" fmla="*/ 118547 w 607554"/>
                <a:gd name="connsiteY28" fmla="*/ 559230 h 598959"/>
                <a:gd name="connsiteX29" fmla="*/ 441793 w 607554"/>
                <a:gd name="connsiteY29" fmla="*/ 559230 h 598959"/>
                <a:gd name="connsiteX30" fmla="*/ 441793 w 607554"/>
                <a:gd name="connsiteY30" fmla="*/ 39640 h 598959"/>
                <a:gd name="connsiteX31" fmla="*/ 39783 w 607554"/>
                <a:gd name="connsiteY31" fmla="*/ 39640 h 598959"/>
                <a:gd name="connsiteX32" fmla="*/ 39783 w 607554"/>
                <a:gd name="connsiteY32" fmla="*/ 559230 h 598959"/>
                <a:gd name="connsiteX33" fmla="*/ 78764 w 607554"/>
                <a:gd name="connsiteY33" fmla="*/ 559230 h 598959"/>
                <a:gd name="connsiteX34" fmla="*/ 78764 w 607554"/>
                <a:gd name="connsiteY34" fmla="*/ 39640 h 598959"/>
                <a:gd name="connsiteX35" fmla="*/ 19847 w 607554"/>
                <a:gd name="connsiteY35" fmla="*/ 0 h 598959"/>
                <a:gd name="connsiteX36" fmla="*/ 461729 w 607554"/>
                <a:gd name="connsiteY36" fmla="*/ 0 h 598959"/>
                <a:gd name="connsiteX37" fmla="*/ 481576 w 607554"/>
                <a:gd name="connsiteY37" fmla="*/ 19820 h 598959"/>
                <a:gd name="connsiteX38" fmla="*/ 481576 w 607554"/>
                <a:gd name="connsiteY38" fmla="*/ 55461 h 598959"/>
                <a:gd name="connsiteX39" fmla="*/ 565769 w 607554"/>
                <a:gd name="connsiteY39" fmla="*/ 55461 h 598959"/>
                <a:gd name="connsiteX40" fmla="*/ 583836 w 607554"/>
                <a:gd name="connsiteY40" fmla="*/ 67104 h 598959"/>
                <a:gd name="connsiteX41" fmla="*/ 605819 w 607554"/>
                <a:gd name="connsiteY41" fmla="*/ 115454 h 598959"/>
                <a:gd name="connsiteX42" fmla="*/ 605819 w 607554"/>
                <a:gd name="connsiteY42" fmla="*/ 131808 h 598959"/>
                <a:gd name="connsiteX43" fmla="*/ 583836 w 607554"/>
                <a:gd name="connsiteY43" fmla="*/ 180159 h 598959"/>
                <a:gd name="connsiteX44" fmla="*/ 565769 w 607554"/>
                <a:gd name="connsiteY44" fmla="*/ 191802 h 598959"/>
                <a:gd name="connsiteX45" fmla="*/ 481576 w 607554"/>
                <a:gd name="connsiteY45" fmla="*/ 191802 h 598959"/>
                <a:gd name="connsiteX46" fmla="*/ 481576 w 607554"/>
                <a:gd name="connsiteY46" fmla="*/ 231264 h 598959"/>
                <a:gd name="connsiteX47" fmla="*/ 539070 w 607554"/>
                <a:gd name="connsiteY47" fmla="*/ 231264 h 598959"/>
                <a:gd name="connsiteX48" fmla="*/ 558916 w 607554"/>
                <a:gd name="connsiteY48" fmla="*/ 251173 h 598959"/>
                <a:gd name="connsiteX49" fmla="*/ 558916 w 607554"/>
                <a:gd name="connsiteY49" fmla="*/ 347786 h 598959"/>
                <a:gd name="connsiteX50" fmla="*/ 539070 w 607554"/>
                <a:gd name="connsiteY50" fmla="*/ 367606 h 598959"/>
                <a:gd name="connsiteX51" fmla="*/ 481576 w 607554"/>
                <a:gd name="connsiteY51" fmla="*/ 367606 h 598959"/>
                <a:gd name="connsiteX52" fmla="*/ 481576 w 607554"/>
                <a:gd name="connsiteY52" fmla="*/ 407157 h 598959"/>
                <a:gd name="connsiteX53" fmla="*/ 539070 w 607554"/>
                <a:gd name="connsiteY53" fmla="*/ 407157 h 598959"/>
                <a:gd name="connsiteX54" fmla="*/ 558916 w 607554"/>
                <a:gd name="connsiteY54" fmla="*/ 426977 h 598959"/>
                <a:gd name="connsiteX55" fmla="*/ 558916 w 607554"/>
                <a:gd name="connsiteY55" fmla="*/ 523589 h 598959"/>
                <a:gd name="connsiteX56" fmla="*/ 539070 w 607554"/>
                <a:gd name="connsiteY56" fmla="*/ 543498 h 598959"/>
                <a:gd name="connsiteX57" fmla="*/ 481576 w 607554"/>
                <a:gd name="connsiteY57" fmla="*/ 543498 h 598959"/>
                <a:gd name="connsiteX58" fmla="*/ 481576 w 607554"/>
                <a:gd name="connsiteY58" fmla="*/ 579139 h 598959"/>
                <a:gd name="connsiteX59" fmla="*/ 461729 w 607554"/>
                <a:gd name="connsiteY59" fmla="*/ 598959 h 598959"/>
                <a:gd name="connsiteX60" fmla="*/ 19847 w 607554"/>
                <a:gd name="connsiteY60" fmla="*/ 598959 h 598959"/>
                <a:gd name="connsiteX61" fmla="*/ 0 w 607554"/>
                <a:gd name="connsiteY61" fmla="*/ 579139 h 598959"/>
                <a:gd name="connsiteX62" fmla="*/ 0 w 607554"/>
                <a:gd name="connsiteY62" fmla="*/ 19820 h 598959"/>
                <a:gd name="connsiteX63" fmla="*/ 19847 w 607554"/>
                <a:gd name="connsiteY63" fmla="*/ 0 h 598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554" h="598959">
                  <a:moveTo>
                    <a:pt x="481576" y="446886"/>
                  </a:moveTo>
                  <a:lnTo>
                    <a:pt x="481576" y="503769"/>
                  </a:lnTo>
                  <a:lnTo>
                    <a:pt x="519134" y="503769"/>
                  </a:lnTo>
                  <a:lnTo>
                    <a:pt x="519134" y="446886"/>
                  </a:lnTo>
                  <a:close/>
                  <a:moveTo>
                    <a:pt x="481576" y="270994"/>
                  </a:moveTo>
                  <a:lnTo>
                    <a:pt x="481576" y="327877"/>
                  </a:lnTo>
                  <a:lnTo>
                    <a:pt x="519134" y="327877"/>
                  </a:lnTo>
                  <a:lnTo>
                    <a:pt x="519134" y="270994"/>
                  </a:lnTo>
                  <a:close/>
                  <a:moveTo>
                    <a:pt x="195909" y="265961"/>
                  </a:moveTo>
                  <a:lnTo>
                    <a:pt x="358877" y="265961"/>
                  </a:lnTo>
                  <a:cubicBezTo>
                    <a:pt x="369825" y="265961"/>
                    <a:pt x="378725" y="274849"/>
                    <a:pt x="378725" y="285870"/>
                  </a:cubicBezTo>
                  <a:cubicBezTo>
                    <a:pt x="378725" y="296801"/>
                    <a:pt x="369825" y="305689"/>
                    <a:pt x="358877" y="305689"/>
                  </a:cubicBezTo>
                  <a:lnTo>
                    <a:pt x="195909" y="305689"/>
                  </a:lnTo>
                  <a:cubicBezTo>
                    <a:pt x="184962" y="305689"/>
                    <a:pt x="176061" y="296801"/>
                    <a:pt x="176061" y="285870"/>
                  </a:cubicBezTo>
                  <a:cubicBezTo>
                    <a:pt x="176061" y="274849"/>
                    <a:pt x="184962" y="265961"/>
                    <a:pt x="195909" y="265961"/>
                  </a:cubicBezTo>
                  <a:close/>
                  <a:moveTo>
                    <a:pt x="195909" y="169145"/>
                  </a:moveTo>
                  <a:lnTo>
                    <a:pt x="358877" y="169145"/>
                  </a:lnTo>
                  <a:cubicBezTo>
                    <a:pt x="369825" y="169145"/>
                    <a:pt x="378725" y="178033"/>
                    <a:pt x="378725" y="189053"/>
                  </a:cubicBezTo>
                  <a:cubicBezTo>
                    <a:pt x="378725" y="199985"/>
                    <a:pt x="369825" y="208873"/>
                    <a:pt x="358877" y="208873"/>
                  </a:cubicBezTo>
                  <a:lnTo>
                    <a:pt x="195909" y="208873"/>
                  </a:lnTo>
                  <a:cubicBezTo>
                    <a:pt x="184962" y="208873"/>
                    <a:pt x="176061" y="199985"/>
                    <a:pt x="176061" y="189053"/>
                  </a:cubicBezTo>
                  <a:cubicBezTo>
                    <a:pt x="176061" y="178033"/>
                    <a:pt x="184962" y="169145"/>
                    <a:pt x="195909" y="169145"/>
                  </a:cubicBezTo>
                  <a:close/>
                  <a:moveTo>
                    <a:pt x="481576" y="95190"/>
                  </a:moveTo>
                  <a:lnTo>
                    <a:pt x="481576" y="152073"/>
                  </a:lnTo>
                  <a:lnTo>
                    <a:pt x="552954" y="152073"/>
                  </a:lnTo>
                  <a:lnTo>
                    <a:pt x="565858" y="123631"/>
                  </a:lnTo>
                  <a:lnTo>
                    <a:pt x="552954" y="95190"/>
                  </a:lnTo>
                  <a:close/>
                  <a:moveTo>
                    <a:pt x="118547" y="39640"/>
                  </a:moveTo>
                  <a:lnTo>
                    <a:pt x="118547" y="559230"/>
                  </a:lnTo>
                  <a:lnTo>
                    <a:pt x="441793" y="559230"/>
                  </a:lnTo>
                  <a:lnTo>
                    <a:pt x="441793" y="39640"/>
                  </a:lnTo>
                  <a:close/>
                  <a:moveTo>
                    <a:pt x="39783" y="39640"/>
                  </a:moveTo>
                  <a:lnTo>
                    <a:pt x="39783" y="559230"/>
                  </a:lnTo>
                  <a:lnTo>
                    <a:pt x="78764" y="559230"/>
                  </a:lnTo>
                  <a:lnTo>
                    <a:pt x="78764" y="39640"/>
                  </a:lnTo>
                  <a:close/>
                  <a:moveTo>
                    <a:pt x="19847" y="0"/>
                  </a:moveTo>
                  <a:lnTo>
                    <a:pt x="461729" y="0"/>
                  </a:lnTo>
                  <a:cubicBezTo>
                    <a:pt x="472676" y="0"/>
                    <a:pt x="481576" y="8888"/>
                    <a:pt x="481576" y="19820"/>
                  </a:cubicBezTo>
                  <a:lnTo>
                    <a:pt x="481576" y="55461"/>
                  </a:lnTo>
                  <a:lnTo>
                    <a:pt x="565769" y="55461"/>
                  </a:lnTo>
                  <a:cubicBezTo>
                    <a:pt x="573512" y="55461"/>
                    <a:pt x="580632" y="59994"/>
                    <a:pt x="583836" y="67104"/>
                  </a:cubicBezTo>
                  <a:lnTo>
                    <a:pt x="605819" y="115454"/>
                  </a:lnTo>
                  <a:cubicBezTo>
                    <a:pt x="608133" y="120609"/>
                    <a:pt x="608133" y="126653"/>
                    <a:pt x="605819" y="131808"/>
                  </a:cubicBezTo>
                  <a:lnTo>
                    <a:pt x="583836" y="180159"/>
                  </a:lnTo>
                  <a:cubicBezTo>
                    <a:pt x="580632" y="187269"/>
                    <a:pt x="573512" y="191802"/>
                    <a:pt x="565769" y="191802"/>
                  </a:cubicBezTo>
                  <a:lnTo>
                    <a:pt x="481576" y="191802"/>
                  </a:lnTo>
                  <a:lnTo>
                    <a:pt x="481576" y="231264"/>
                  </a:lnTo>
                  <a:lnTo>
                    <a:pt x="539070" y="231264"/>
                  </a:lnTo>
                  <a:cubicBezTo>
                    <a:pt x="550017" y="231264"/>
                    <a:pt x="558916" y="240152"/>
                    <a:pt x="558916" y="251173"/>
                  </a:cubicBezTo>
                  <a:lnTo>
                    <a:pt x="558916" y="347786"/>
                  </a:lnTo>
                  <a:cubicBezTo>
                    <a:pt x="558916" y="358718"/>
                    <a:pt x="550017" y="367606"/>
                    <a:pt x="539070" y="367606"/>
                  </a:cubicBezTo>
                  <a:lnTo>
                    <a:pt x="481576" y="367606"/>
                  </a:lnTo>
                  <a:lnTo>
                    <a:pt x="481576" y="407157"/>
                  </a:lnTo>
                  <a:lnTo>
                    <a:pt x="539070" y="407157"/>
                  </a:lnTo>
                  <a:cubicBezTo>
                    <a:pt x="550017" y="407157"/>
                    <a:pt x="558916" y="416045"/>
                    <a:pt x="558916" y="426977"/>
                  </a:cubicBezTo>
                  <a:lnTo>
                    <a:pt x="558916" y="523589"/>
                  </a:lnTo>
                  <a:cubicBezTo>
                    <a:pt x="558916" y="534610"/>
                    <a:pt x="550017" y="543498"/>
                    <a:pt x="539070" y="543498"/>
                  </a:cubicBezTo>
                  <a:lnTo>
                    <a:pt x="481576" y="543498"/>
                  </a:lnTo>
                  <a:lnTo>
                    <a:pt x="481576" y="579139"/>
                  </a:lnTo>
                  <a:cubicBezTo>
                    <a:pt x="481576" y="590071"/>
                    <a:pt x="472676" y="598959"/>
                    <a:pt x="461729" y="598959"/>
                  </a:cubicBezTo>
                  <a:lnTo>
                    <a:pt x="19847" y="598959"/>
                  </a:lnTo>
                  <a:cubicBezTo>
                    <a:pt x="8900" y="598959"/>
                    <a:pt x="0" y="590071"/>
                    <a:pt x="0" y="579139"/>
                  </a:cubicBezTo>
                  <a:lnTo>
                    <a:pt x="0" y="19820"/>
                  </a:lnTo>
                  <a:cubicBezTo>
                    <a:pt x="0" y="8888"/>
                    <a:pt x="8900" y="0"/>
                    <a:pt x="1984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699" y="2284"/>
              <a:ext cx="485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平时成绩</a:t>
              </a:r>
              <a:r>
                <a:rPr lang="en-US" altLang="zh-CN" sz="2400" dirty="0"/>
                <a:t>+</a:t>
              </a:r>
              <a:r>
                <a:rPr lang="zh-CN" altLang="en-US" sz="2400" dirty="0"/>
                <a:t>期末成绩</a:t>
              </a:r>
              <a:endParaRPr lang="zh-CN" altLang="en-US" sz="2400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76236" y="5023689"/>
            <a:ext cx="6340074" cy="635811"/>
            <a:chOff x="7208" y="6933"/>
            <a:chExt cx="9984" cy="1001"/>
          </a:xfrm>
        </p:grpSpPr>
        <p:sp>
          <p:nvSpPr>
            <p:cNvPr id="100" name="文本框 99"/>
            <p:cNvSpPr txBox="1"/>
            <p:nvPr/>
          </p:nvSpPr>
          <p:spPr>
            <a:xfrm>
              <a:off x="8694" y="6956"/>
              <a:ext cx="849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如果通过考核，可以申请电子结业证书</a:t>
              </a:r>
              <a:endParaRPr lang="zh-CN" altLang="en-US" sz="24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7208" y="6933"/>
              <a:ext cx="1001" cy="1001"/>
              <a:chOff x="7208" y="6933"/>
              <a:chExt cx="1001" cy="1001"/>
            </a:xfrm>
          </p:grpSpPr>
          <p:sp>
            <p:nvSpPr>
              <p:cNvPr id="14" name="îŝḷîḓé-Oval 17"/>
              <p:cNvSpPr/>
              <p:nvPr/>
            </p:nvSpPr>
            <p:spPr>
              <a:xfrm>
                <a:off x="7208" y="6933"/>
                <a:ext cx="1001" cy="1001"/>
              </a:xfrm>
              <a:prstGeom prst="ellipse">
                <a:avLst/>
              </a:prstGeom>
              <a:solidFill>
                <a:schemeClr val="accent5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ŝḷîḓé-Oval 17"/>
              <p:cNvSpPr/>
              <p:nvPr/>
            </p:nvSpPr>
            <p:spPr>
              <a:xfrm>
                <a:off x="7521" y="7251"/>
                <a:ext cx="357" cy="365"/>
              </a:xfrm>
              <a:custGeom>
                <a:avLst/>
                <a:gdLst>
                  <a:gd name="connsiteX0" fmla="*/ 59789 w 593384"/>
                  <a:gd name="connsiteY0" fmla="*/ 323835 h 606580"/>
                  <a:gd name="connsiteX1" fmla="*/ 44670 w 593384"/>
                  <a:gd name="connsiteY1" fmla="*/ 338857 h 606580"/>
                  <a:gd name="connsiteX2" fmla="*/ 44670 w 593384"/>
                  <a:gd name="connsiteY2" fmla="*/ 477027 h 606580"/>
                  <a:gd name="connsiteX3" fmla="*/ 59713 w 593384"/>
                  <a:gd name="connsiteY3" fmla="*/ 492048 h 606580"/>
                  <a:gd name="connsiteX4" fmla="*/ 386834 w 593384"/>
                  <a:gd name="connsiteY4" fmla="*/ 492048 h 606580"/>
                  <a:gd name="connsiteX5" fmla="*/ 402946 w 593384"/>
                  <a:gd name="connsiteY5" fmla="*/ 508138 h 606580"/>
                  <a:gd name="connsiteX6" fmla="*/ 402946 w 593384"/>
                  <a:gd name="connsiteY6" fmla="*/ 545959 h 606580"/>
                  <a:gd name="connsiteX7" fmla="*/ 419058 w 593384"/>
                  <a:gd name="connsiteY7" fmla="*/ 561972 h 606580"/>
                  <a:gd name="connsiteX8" fmla="*/ 429137 w 593384"/>
                  <a:gd name="connsiteY8" fmla="*/ 558388 h 606580"/>
                  <a:gd name="connsiteX9" fmla="*/ 543981 w 593384"/>
                  <a:gd name="connsiteY9" fmla="*/ 464369 h 606580"/>
                  <a:gd name="connsiteX10" fmla="*/ 544897 w 593384"/>
                  <a:gd name="connsiteY10" fmla="*/ 463606 h 606580"/>
                  <a:gd name="connsiteX11" fmla="*/ 544897 w 593384"/>
                  <a:gd name="connsiteY11" fmla="*/ 445000 h 606580"/>
                  <a:gd name="connsiteX12" fmla="*/ 543904 w 593384"/>
                  <a:gd name="connsiteY12" fmla="*/ 444162 h 606580"/>
                  <a:gd name="connsiteX13" fmla="*/ 427533 w 593384"/>
                  <a:gd name="connsiteY13" fmla="*/ 349990 h 606580"/>
                  <a:gd name="connsiteX14" fmla="*/ 418065 w 593384"/>
                  <a:gd name="connsiteY14" fmla="*/ 346634 h 606580"/>
                  <a:gd name="connsiteX15" fmla="*/ 402946 w 593384"/>
                  <a:gd name="connsiteY15" fmla="*/ 361656 h 606580"/>
                  <a:gd name="connsiteX16" fmla="*/ 402946 w 593384"/>
                  <a:gd name="connsiteY16" fmla="*/ 400469 h 606580"/>
                  <a:gd name="connsiteX17" fmla="*/ 386834 w 593384"/>
                  <a:gd name="connsiteY17" fmla="*/ 416482 h 606580"/>
                  <a:gd name="connsiteX18" fmla="*/ 136453 w 593384"/>
                  <a:gd name="connsiteY18" fmla="*/ 416482 h 606580"/>
                  <a:gd name="connsiteX19" fmla="*/ 120342 w 593384"/>
                  <a:gd name="connsiteY19" fmla="*/ 400469 h 606580"/>
                  <a:gd name="connsiteX20" fmla="*/ 120342 w 593384"/>
                  <a:gd name="connsiteY20" fmla="*/ 376602 h 606580"/>
                  <a:gd name="connsiteX21" fmla="*/ 113469 w 593384"/>
                  <a:gd name="connsiteY21" fmla="*/ 362342 h 606580"/>
                  <a:gd name="connsiteX22" fmla="*/ 69105 w 593384"/>
                  <a:gd name="connsiteY22" fmla="*/ 327114 h 606580"/>
                  <a:gd name="connsiteX23" fmla="*/ 59789 w 593384"/>
                  <a:gd name="connsiteY23" fmla="*/ 323835 h 606580"/>
                  <a:gd name="connsiteX24" fmla="*/ 59757 w 593384"/>
                  <a:gd name="connsiteY24" fmla="*/ 323324 h 606580"/>
                  <a:gd name="connsiteX25" fmla="*/ 69379 w 593384"/>
                  <a:gd name="connsiteY25" fmla="*/ 326755 h 606580"/>
                  <a:gd name="connsiteX26" fmla="*/ 113750 w 593384"/>
                  <a:gd name="connsiteY26" fmla="*/ 361977 h 606580"/>
                  <a:gd name="connsiteX27" fmla="*/ 120852 w 593384"/>
                  <a:gd name="connsiteY27" fmla="*/ 376615 h 606580"/>
                  <a:gd name="connsiteX28" fmla="*/ 120852 w 593384"/>
                  <a:gd name="connsiteY28" fmla="*/ 400477 h 606580"/>
                  <a:gd name="connsiteX29" fmla="*/ 136431 w 593384"/>
                  <a:gd name="connsiteY29" fmla="*/ 416030 h 606580"/>
                  <a:gd name="connsiteX30" fmla="*/ 386846 w 593384"/>
                  <a:gd name="connsiteY30" fmla="*/ 416030 h 606580"/>
                  <a:gd name="connsiteX31" fmla="*/ 402425 w 593384"/>
                  <a:gd name="connsiteY31" fmla="*/ 400477 h 606580"/>
                  <a:gd name="connsiteX32" fmla="*/ 402425 w 593384"/>
                  <a:gd name="connsiteY32" fmla="*/ 361672 h 606580"/>
                  <a:gd name="connsiteX33" fmla="*/ 418081 w 593384"/>
                  <a:gd name="connsiteY33" fmla="*/ 346119 h 606580"/>
                  <a:gd name="connsiteX34" fmla="*/ 427856 w 593384"/>
                  <a:gd name="connsiteY34" fmla="*/ 349626 h 606580"/>
                  <a:gd name="connsiteX35" fmla="*/ 544319 w 593384"/>
                  <a:gd name="connsiteY35" fmla="*/ 443781 h 606580"/>
                  <a:gd name="connsiteX36" fmla="*/ 545312 w 593384"/>
                  <a:gd name="connsiteY36" fmla="*/ 444696 h 606580"/>
                  <a:gd name="connsiteX37" fmla="*/ 545236 w 593384"/>
                  <a:gd name="connsiteY37" fmla="*/ 463908 h 606580"/>
                  <a:gd name="connsiteX38" fmla="*/ 544319 w 593384"/>
                  <a:gd name="connsiteY38" fmla="*/ 464746 h 606580"/>
                  <a:gd name="connsiteX39" fmla="*/ 429460 w 593384"/>
                  <a:gd name="connsiteY39" fmla="*/ 558748 h 606580"/>
                  <a:gd name="connsiteX40" fmla="*/ 419074 w 593384"/>
                  <a:gd name="connsiteY40" fmla="*/ 562484 h 606580"/>
                  <a:gd name="connsiteX41" fmla="*/ 402425 w 593384"/>
                  <a:gd name="connsiteY41" fmla="*/ 545940 h 606580"/>
                  <a:gd name="connsiteX42" fmla="*/ 402425 w 593384"/>
                  <a:gd name="connsiteY42" fmla="*/ 508126 h 606580"/>
                  <a:gd name="connsiteX43" fmla="*/ 386846 w 593384"/>
                  <a:gd name="connsiteY43" fmla="*/ 492573 h 606580"/>
                  <a:gd name="connsiteX44" fmla="*/ 59680 w 593384"/>
                  <a:gd name="connsiteY44" fmla="*/ 492573 h 606580"/>
                  <a:gd name="connsiteX45" fmla="*/ 44101 w 593384"/>
                  <a:gd name="connsiteY45" fmla="*/ 477021 h 606580"/>
                  <a:gd name="connsiteX46" fmla="*/ 44101 w 593384"/>
                  <a:gd name="connsiteY46" fmla="*/ 338877 h 606580"/>
                  <a:gd name="connsiteX47" fmla="*/ 59757 w 593384"/>
                  <a:gd name="connsiteY47" fmla="*/ 323324 h 606580"/>
                  <a:gd name="connsiteX48" fmla="*/ 59789 w 593384"/>
                  <a:gd name="connsiteY48" fmla="*/ 322767 h 606580"/>
                  <a:gd name="connsiteX49" fmla="*/ 43677 w 593384"/>
                  <a:gd name="connsiteY49" fmla="*/ 338857 h 606580"/>
                  <a:gd name="connsiteX50" fmla="*/ 43677 w 593384"/>
                  <a:gd name="connsiteY50" fmla="*/ 477027 h 606580"/>
                  <a:gd name="connsiteX51" fmla="*/ 59713 w 593384"/>
                  <a:gd name="connsiteY51" fmla="*/ 493116 h 606580"/>
                  <a:gd name="connsiteX52" fmla="*/ 386834 w 593384"/>
                  <a:gd name="connsiteY52" fmla="*/ 493116 h 606580"/>
                  <a:gd name="connsiteX53" fmla="*/ 401953 w 593384"/>
                  <a:gd name="connsiteY53" fmla="*/ 508138 h 606580"/>
                  <a:gd name="connsiteX54" fmla="*/ 401953 w 593384"/>
                  <a:gd name="connsiteY54" fmla="*/ 545959 h 606580"/>
                  <a:gd name="connsiteX55" fmla="*/ 419058 w 593384"/>
                  <a:gd name="connsiteY55" fmla="*/ 563040 h 606580"/>
                  <a:gd name="connsiteX56" fmla="*/ 429748 w 593384"/>
                  <a:gd name="connsiteY56" fmla="*/ 559151 h 606580"/>
                  <a:gd name="connsiteX57" fmla="*/ 544592 w 593384"/>
                  <a:gd name="connsiteY57" fmla="*/ 465131 h 606580"/>
                  <a:gd name="connsiteX58" fmla="*/ 545584 w 593384"/>
                  <a:gd name="connsiteY58" fmla="*/ 464292 h 606580"/>
                  <a:gd name="connsiteX59" fmla="*/ 545584 w 593384"/>
                  <a:gd name="connsiteY59" fmla="*/ 444314 h 606580"/>
                  <a:gd name="connsiteX60" fmla="*/ 544592 w 593384"/>
                  <a:gd name="connsiteY60" fmla="*/ 443399 h 606580"/>
                  <a:gd name="connsiteX61" fmla="*/ 428144 w 593384"/>
                  <a:gd name="connsiteY61" fmla="*/ 349227 h 606580"/>
                  <a:gd name="connsiteX62" fmla="*/ 418065 w 593384"/>
                  <a:gd name="connsiteY62" fmla="*/ 345567 h 606580"/>
                  <a:gd name="connsiteX63" fmla="*/ 401953 w 593384"/>
                  <a:gd name="connsiteY63" fmla="*/ 361656 h 606580"/>
                  <a:gd name="connsiteX64" fmla="*/ 401953 w 593384"/>
                  <a:gd name="connsiteY64" fmla="*/ 400469 h 606580"/>
                  <a:gd name="connsiteX65" fmla="*/ 386834 w 593384"/>
                  <a:gd name="connsiteY65" fmla="*/ 415491 h 606580"/>
                  <a:gd name="connsiteX66" fmla="*/ 136453 w 593384"/>
                  <a:gd name="connsiteY66" fmla="*/ 415491 h 606580"/>
                  <a:gd name="connsiteX67" fmla="*/ 121334 w 593384"/>
                  <a:gd name="connsiteY67" fmla="*/ 400469 h 606580"/>
                  <a:gd name="connsiteX68" fmla="*/ 121334 w 593384"/>
                  <a:gd name="connsiteY68" fmla="*/ 376602 h 606580"/>
                  <a:gd name="connsiteX69" fmla="*/ 114080 w 593384"/>
                  <a:gd name="connsiteY69" fmla="*/ 361580 h 606580"/>
                  <a:gd name="connsiteX70" fmla="*/ 69716 w 593384"/>
                  <a:gd name="connsiteY70" fmla="*/ 326351 h 606580"/>
                  <a:gd name="connsiteX71" fmla="*/ 59789 w 593384"/>
                  <a:gd name="connsiteY71" fmla="*/ 322767 h 606580"/>
                  <a:gd name="connsiteX72" fmla="*/ 59789 w 593384"/>
                  <a:gd name="connsiteY72" fmla="*/ 280218 h 606580"/>
                  <a:gd name="connsiteX73" fmla="*/ 96289 w 593384"/>
                  <a:gd name="connsiteY73" fmla="*/ 293029 h 606580"/>
                  <a:gd name="connsiteX74" fmla="*/ 140653 w 593384"/>
                  <a:gd name="connsiteY74" fmla="*/ 328258 h 606580"/>
                  <a:gd name="connsiteX75" fmla="*/ 157834 w 593384"/>
                  <a:gd name="connsiteY75" fmla="*/ 349761 h 606580"/>
                  <a:gd name="connsiteX76" fmla="*/ 163790 w 593384"/>
                  <a:gd name="connsiteY76" fmla="*/ 372484 h 606580"/>
                  <a:gd name="connsiteX77" fmla="*/ 163866 w 593384"/>
                  <a:gd name="connsiteY77" fmla="*/ 372942 h 606580"/>
                  <a:gd name="connsiteX78" fmla="*/ 359345 w 593384"/>
                  <a:gd name="connsiteY78" fmla="*/ 372942 h 606580"/>
                  <a:gd name="connsiteX79" fmla="*/ 359345 w 593384"/>
                  <a:gd name="connsiteY79" fmla="*/ 361656 h 606580"/>
                  <a:gd name="connsiteX80" fmla="*/ 364308 w 593384"/>
                  <a:gd name="connsiteY80" fmla="*/ 337942 h 606580"/>
                  <a:gd name="connsiteX81" fmla="*/ 377671 w 593384"/>
                  <a:gd name="connsiteY81" fmla="*/ 319107 h 606580"/>
                  <a:gd name="connsiteX82" fmla="*/ 418065 w 593384"/>
                  <a:gd name="connsiteY82" fmla="*/ 303018 h 606580"/>
                  <a:gd name="connsiteX83" fmla="*/ 454946 w 593384"/>
                  <a:gd name="connsiteY83" fmla="*/ 316133 h 606580"/>
                  <a:gd name="connsiteX84" fmla="*/ 571393 w 593384"/>
                  <a:gd name="connsiteY84" fmla="*/ 410305 h 606580"/>
                  <a:gd name="connsiteX85" fmla="*/ 575822 w 593384"/>
                  <a:gd name="connsiteY85" fmla="*/ 414271 h 606580"/>
                  <a:gd name="connsiteX86" fmla="*/ 575670 w 593384"/>
                  <a:gd name="connsiteY86" fmla="*/ 494412 h 606580"/>
                  <a:gd name="connsiteX87" fmla="*/ 571623 w 593384"/>
                  <a:gd name="connsiteY87" fmla="*/ 498072 h 606580"/>
                  <a:gd name="connsiteX88" fmla="*/ 456779 w 593384"/>
                  <a:gd name="connsiteY88" fmla="*/ 592016 h 606580"/>
                  <a:gd name="connsiteX89" fmla="*/ 419058 w 593384"/>
                  <a:gd name="connsiteY89" fmla="*/ 605589 h 606580"/>
                  <a:gd name="connsiteX90" fmla="*/ 377976 w 593384"/>
                  <a:gd name="connsiteY90" fmla="*/ 589271 h 606580"/>
                  <a:gd name="connsiteX91" fmla="*/ 364385 w 593384"/>
                  <a:gd name="connsiteY91" fmla="*/ 570131 h 606580"/>
                  <a:gd name="connsiteX92" fmla="*/ 359345 w 593384"/>
                  <a:gd name="connsiteY92" fmla="*/ 545959 h 606580"/>
                  <a:gd name="connsiteX93" fmla="*/ 359345 w 593384"/>
                  <a:gd name="connsiteY93" fmla="*/ 535665 h 606580"/>
                  <a:gd name="connsiteX94" fmla="*/ 59713 w 593384"/>
                  <a:gd name="connsiteY94" fmla="*/ 535665 h 606580"/>
                  <a:gd name="connsiteX95" fmla="*/ 1069 w 593384"/>
                  <a:gd name="connsiteY95" fmla="*/ 477027 h 606580"/>
                  <a:gd name="connsiteX96" fmla="*/ 1069 w 593384"/>
                  <a:gd name="connsiteY96" fmla="*/ 338857 h 606580"/>
                  <a:gd name="connsiteX97" fmla="*/ 6032 w 593384"/>
                  <a:gd name="connsiteY97" fmla="*/ 315142 h 606580"/>
                  <a:gd name="connsiteX98" fmla="*/ 19395 w 593384"/>
                  <a:gd name="connsiteY98" fmla="*/ 296308 h 606580"/>
                  <a:gd name="connsiteX99" fmla="*/ 59789 w 593384"/>
                  <a:gd name="connsiteY99" fmla="*/ 280218 h 606580"/>
                  <a:gd name="connsiteX100" fmla="*/ 59757 w 593384"/>
                  <a:gd name="connsiteY100" fmla="*/ 279792 h 606580"/>
                  <a:gd name="connsiteX101" fmla="*/ 18975 w 593384"/>
                  <a:gd name="connsiteY101" fmla="*/ 295955 h 606580"/>
                  <a:gd name="connsiteX102" fmla="*/ 5534 w 593384"/>
                  <a:gd name="connsiteY102" fmla="*/ 315014 h 606580"/>
                  <a:gd name="connsiteX103" fmla="*/ 494 w 593384"/>
                  <a:gd name="connsiteY103" fmla="*/ 338877 h 606580"/>
                  <a:gd name="connsiteX104" fmla="*/ 494 w 593384"/>
                  <a:gd name="connsiteY104" fmla="*/ 477021 h 606580"/>
                  <a:gd name="connsiteX105" fmla="*/ 59680 w 593384"/>
                  <a:gd name="connsiteY105" fmla="*/ 536105 h 606580"/>
                  <a:gd name="connsiteX106" fmla="*/ 358818 w 593384"/>
                  <a:gd name="connsiteY106" fmla="*/ 536105 h 606580"/>
                  <a:gd name="connsiteX107" fmla="*/ 358818 w 593384"/>
                  <a:gd name="connsiteY107" fmla="*/ 545940 h 606580"/>
                  <a:gd name="connsiteX108" fmla="*/ 363935 w 593384"/>
                  <a:gd name="connsiteY108" fmla="*/ 570260 h 606580"/>
                  <a:gd name="connsiteX109" fmla="*/ 377605 w 593384"/>
                  <a:gd name="connsiteY109" fmla="*/ 589625 h 606580"/>
                  <a:gd name="connsiteX110" fmla="*/ 419074 w 593384"/>
                  <a:gd name="connsiteY110" fmla="*/ 606016 h 606580"/>
                  <a:gd name="connsiteX111" fmla="*/ 457106 w 593384"/>
                  <a:gd name="connsiteY111" fmla="*/ 592446 h 606580"/>
                  <a:gd name="connsiteX112" fmla="*/ 571965 w 593384"/>
                  <a:gd name="connsiteY112" fmla="*/ 498444 h 606580"/>
                  <a:gd name="connsiteX113" fmla="*/ 576089 w 593384"/>
                  <a:gd name="connsiteY113" fmla="*/ 494784 h 606580"/>
                  <a:gd name="connsiteX114" fmla="*/ 576165 w 593384"/>
                  <a:gd name="connsiteY114" fmla="*/ 413895 h 606580"/>
                  <a:gd name="connsiteX115" fmla="*/ 571736 w 593384"/>
                  <a:gd name="connsiteY115" fmla="*/ 409931 h 606580"/>
                  <a:gd name="connsiteX116" fmla="*/ 455273 w 593384"/>
                  <a:gd name="connsiteY116" fmla="*/ 315777 h 606580"/>
                  <a:gd name="connsiteX117" fmla="*/ 418081 w 593384"/>
                  <a:gd name="connsiteY117" fmla="*/ 302587 h 606580"/>
                  <a:gd name="connsiteX118" fmla="*/ 377300 w 593384"/>
                  <a:gd name="connsiteY118" fmla="*/ 318750 h 606580"/>
                  <a:gd name="connsiteX119" fmla="*/ 363859 w 593384"/>
                  <a:gd name="connsiteY119" fmla="*/ 337733 h 606580"/>
                  <a:gd name="connsiteX120" fmla="*/ 358818 w 593384"/>
                  <a:gd name="connsiteY120" fmla="*/ 361672 h 606580"/>
                  <a:gd name="connsiteX121" fmla="*/ 358818 w 593384"/>
                  <a:gd name="connsiteY121" fmla="*/ 372422 h 606580"/>
                  <a:gd name="connsiteX122" fmla="*/ 164306 w 593384"/>
                  <a:gd name="connsiteY122" fmla="*/ 372422 h 606580"/>
                  <a:gd name="connsiteX123" fmla="*/ 158273 w 593384"/>
                  <a:gd name="connsiteY123" fmla="*/ 349550 h 606580"/>
                  <a:gd name="connsiteX124" fmla="*/ 140937 w 593384"/>
                  <a:gd name="connsiteY124" fmla="*/ 327898 h 606580"/>
                  <a:gd name="connsiteX125" fmla="*/ 96566 w 593384"/>
                  <a:gd name="connsiteY125" fmla="*/ 292676 h 606580"/>
                  <a:gd name="connsiteX126" fmla="*/ 59757 w 593384"/>
                  <a:gd name="connsiteY126" fmla="*/ 279792 h 606580"/>
                  <a:gd name="connsiteX127" fmla="*/ 59789 w 593384"/>
                  <a:gd name="connsiteY127" fmla="*/ 279227 h 606580"/>
                  <a:gd name="connsiteX128" fmla="*/ 96899 w 593384"/>
                  <a:gd name="connsiteY128" fmla="*/ 292266 h 606580"/>
                  <a:gd name="connsiteX129" fmla="*/ 141264 w 593384"/>
                  <a:gd name="connsiteY129" fmla="*/ 327495 h 606580"/>
                  <a:gd name="connsiteX130" fmla="*/ 158750 w 593384"/>
                  <a:gd name="connsiteY130" fmla="*/ 349303 h 606580"/>
                  <a:gd name="connsiteX131" fmla="*/ 164782 w 593384"/>
                  <a:gd name="connsiteY131" fmla="*/ 371950 h 606580"/>
                  <a:gd name="connsiteX132" fmla="*/ 358276 w 593384"/>
                  <a:gd name="connsiteY132" fmla="*/ 371950 h 606580"/>
                  <a:gd name="connsiteX133" fmla="*/ 358276 w 593384"/>
                  <a:gd name="connsiteY133" fmla="*/ 361656 h 606580"/>
                  <a:gd name="connsiteX134" fmla="*/ 363392 w 593384"/>
                  <a:gd name="connsiteY134" fmla="*/ 337560 h 606580"/>
                  <a:gd name="connsiteX135" fmla="*/ 376984 w 593384"/>
                  <a:gd name="connsiteY135" fmla="*/ 318345 h 606580"/>
                  <a:gd name="connsiteX136" fmla="*/ 418065 w 593384"/>
                  <a:gd name="connsiteY136" fmla="*/ 302027 h 606580"/>
                  <a:gd name="connsiteX137" fmla="*/ 455557 w 593384"/>
                  <a:gd name="connsiteY137" fmla="*/ 315371 h 606580"/>
                  <a:gd name="connsiteX138" fmla="*/ 572004 w 593384"/>
                  <a:gd name="connsiteY138" fmla="*/ 409543 h 606580"/>
                  <a:gd name="connsiteX139" fmla="*/ 576510 w 593384"/>
                  <a:gd name="connsiteY139" fmla="*/ 413584 h 606580"/>
                  <a:gd name="connsiteX140" fmla="*/ 576357 w 593384"/>
                  <a:gd name="connsiteY140" fmla="*/ 495099 h 606580"/>
                  <a:gd name="connsiteX141" fmla="*/ 572233 w 593384"/>
                  <a:gd name="connsiteY141" fmla="*/ 498835 h 606580"/>
                  <a:gd name="connsiteX142" fmla="*/ 457390 w 593384"/>
                  <a:gd name="connsiteY142" fmla="*/ 592855 h 606580"/>
                  <a:gd name="connsiteX143" fmla="*/ 419058 w 593384"/>
                  <a:gd name="connsiteY143" fmla="*/ 606580 h 606580"/>
                  <a:gd name="connsiteX144" fmla="*/ 377289 w 593384"/>
                  <a:gd name="connsiteY144" fmla="*/ 589957 h 606580"/>
                  <a:gd name="connsiteX145" fmla="*/ 363468 w 593384"/>
                  <a:gd name="connsiteY145" fmla="*/ 570512 h 606580"/>
                  <a:gd name="connsiteX146" fmla="*/ 358276 w 593384"/>
                  <a:gd name="connsiteY146" fmla="*/ 545959 h 606580"/>
                  <a:gd name="connsiteX147" fmla="*/ 358276 w 593384"/>
                  <a:gd name="connsiteY147" fmla="*/ 536656 h 606580"/>
                  <a:gd name="connsiteX148" fmla="*/ 59713 w 593384"/>
                  <a:gd name="connsiteY148" fmla="*/ 536656 h 606580"/>
                  <a:gd name="connsiteX149" fmla="*/ 0 w 593384"/>
                  <a:gd name="connsiteY149" fmla="*/ 477027 h 606580"/>
                  <a:gd name="connsiteX150" fmla="*/ 0 w 593384"/>
                  <a:gd name="connsiteY150" fmla="*/ 338857 h 606580"/>
                  <a:gd name="connsiteX151" fmla="*/ 5116 w 593384"/>
                  <a:gd name="connsiteY151" fmla="*/ 314761 h 606580"/>
                  <a:gd name="connsiteX152" fmla="*/ 18632 w 593384"/>
                  <a:gd name="connsiteY152" fmla="*/ 295621 h 606580"/>
                  <a:gd name="connsiteX153" fmla="*/ 59789 w 593384"/>
                  <a:gd name="connsiteY153" fmla="*/ 279227 h 606580"/>
                  <a:gd name="connsiteX154" fmla="*/ 174327 w 593384"/>
                  <a:gd name="connsiteY154" fmla="*/ 44608 h 606580"/>
                  <a:gd name="connsiteX155" fmla="*/ 164247 w 593384"/>
                  <a:gd name="connsiteY155" fmla="*/ 48192 h 606580"/>
                  <a:gd name="connsiteX156" fmla="*/ 49403 w 593384"/>
                  <a:gd name="connsiteY156" fmla="*/ 142211 h 606580"/>
                  <a:gd name="connsiteX157" fmla="*/ 48487 w 593384"/>
                  <a:gd name="connsiteY157" fmla="*/ 142974 h 606580"/>
                  <a:gd name="connsiteX158" fmla="*/ 48487 w 593384"/>
                  <a:gd name="connsiteY158" fmla="*/ 161580 h 606580"/>
                  <a:gd name="connsiteX159" fmla="*/ 49480 w 593384"/>
                  <a:gd name="connsiteY159" fmla="*/ 162418 h 606580"/>
                  <a:gd name="connsiteX160" fmla="*/ 165851 w 593384"/>
                  <a:gd name="connsiteY160" fmla="*/ 256590 h 606580"/>
                  <a:gd name="connsiteX161" fmla="*/ 175319 w 593384"/>
                  <a:gd name="connsiteY161" fmla="*/ 259946 h 606580"/>
                  <a:gd name="connsiteX162" fmla="*/ 190438 w 593384"/>
                  <a:gd name="connsiteY162" fmla="*/ 244924 h 606580"/>
                  <a:gd name="connsiteX163" fmla="*/ 190438 w 593384"/>
                  <a:gd name="connsiteY163" fmla="*/ 206111 h 606580"/>
                  <a:gd name="connsiteX164" fmla="*/ 206550 w 593384"/>
                  <a:gd name="connsiteY164" fmla="*/ 190098 h 606580"/>
                  <a:gd name="connsiteX165" fmla="*/ 456931 w 593384"/>
                  <a:gd name="connsiteY165" fmla="*/ 190098 h 606580"/>
                  <a:gd name="connsiteX166" fmla="*/ 473042 w 593384"/>
                  <a:gd name="connsiteY166" fmla="*/ 206111 h 606580"/>
                  <a:gd name="connsiteX167" fmla="*/ 473042 w 593384"/>
                  <a:gd name="connsiteY167" fmla="*/ 229978 h 606580"/>
                  <a:gd name="connsiteX168" fmla="*/ 479915 w 593384"/>
                  <a:gd name="connsiteY168" fmla="*/ 244238 h 606580"/>
                  <a:gd name="connsiteX169" fmla="*/ 524279 w 593384"/>
                  <a:gd name="connsiteY169" fmla="*/ 279466 h 606580"/>
                  <a:gd name="connsiteX170" fmla="*/ 533595 w 593384"/>
                  <a:gd name="connsiteY170" fmla="*/ 282745 h 606580"/>
                  <a:gd name="connsiteX171" fmla="*/ 548714 w 593384"/>
                  <a:gd name="connsiteY171" fmla="*/ 267723 h 606580"/>
                  <a:gd name="connsiteX172" fmla="*/ 548714 w 593384"/>
                  <a:gd name="connsiteY172" fmla="*/ 129553 h 606580"/>
                  <a:gd name="connsiteX173" fmla="*/ 533671 w 593384"/>
                  <a:gd name="connsiteY173" fmla="*/ 114532 h 606580"/>
                  <a:gd name="connsiteX174" fmla="*/ 206550 w 593384"/>
                  <a:gd name="connsiteY174" fmla="*/ 114532 h 606580"/>
                  <a:gd name="connsiteX175" fmla="*/ 190438 w 593384"/>
                  <a:gd name="connsiteY175" fmla="*/ 98442 h 606580"/>
                  <a:gd name="connsiteX176" fmla="*/ 190438 w 593384"/>
                  <a:gd name="connsiteY176" fmla="*/ 60621 h 606580"/>
                  <a:gd name="connsiteX177" fmla="*/ 174327 w 593384"/>
                  <a:gd name="connsiteY177" fmla="*/ 44608 h 606580"/>
                  <a:gd name="connsiteX178" fmla="*/ 174289 w 593384"/>
                  <a:gd name="connsiteY178" fmla="*/ 44097 h 606580"/>
                  <a:gd name="connsiteX179" fmla="*/ 190936 w 593384"/>
                  <a:gd name="connsiteY179" fmla="*/ 60641 h 606580"/>
                  <a:gd name="connsiteX180" fmla="*/ 190936 w 593384"/>
                  <a:gd name="connsiteY180" fmla="*/ 98455 h 606580"/>
                  <a:gd name="connsiteX181" fmla="*/ 206513 w 593384"/>
                  <a:gd name="connsiteY181" fmla="*/ 114008 h 606580"/>
                  <a:gd name="connsiteX182" fmla="*/ 533641 w 593384"/>
                  <a:gd name="connsiteY182" fmla="*/ 114008 h 606580"/>
                  <a:gd name="connsiteX183" fmla="*/ 549218 w 593384"/>
                  <a:gd name="connsiteY183" fmla="*/ 129560 h 606580"/>
                  <a:gd name="connsiteX184" fmla="*/ 549218 w 593384"/>
                  <a:gd name="connsiteY184" fmla="*/ 267704 h 606580"/>
                  <a:gd name="connsiteX185" fmla="*/ 533564 w 593384"/>
                  <a:gd name="connsiteY185" fmla="*/ 283257 h 606580"/>
                  <a:gd name="connsiteX186" fmla="*/ 523943 w 593384"/>
                  <a:gd name="connsiteY186" fmla="*/ 279826 h 606580"/>
                  <a:gd name="connsiteX187" fmla="*/ 479578 w 593384"/>
                  <a:gd name="connsiteY187" fmla="*/ 244604 h 606580"/>
                  <a:gd name="connsiteX188" fmla="*/ 472476 w 593384"/>
                  <a:gd name="connsiteY188" fmla="*/ 229966 h 606580"/>
                  <a:gd name="connsiteX189" fmla="*/ 472476 w 593384"/>
                  <a:gd name="connsiteY189" fmla="*/ 206104 h 606580"/>
                  <a:gd name="connsiteX190" fmla="*/ 456899 w 593384"/>
                  <a:gd name="connsiteY190" fmla="*/ 190551 h 606580"/>
                  <a:gd name="connsiteX191" fmla="*/ 206513 w 593384"/>
                  <a:gd name="connsiteY191" fmla="*/ 190551 h 606580"/>
                  <a:gd name="connsiteX192" fmla="*/ 190936 w 593384"/>
                  <a:gd name="connsiteY192" fmla="*/ 206104 h 606580"/>
                  <a:gd name="connsiteX193" fmla="*/ 190936 w 593384"/>
                  <a:gd name="connsiteY193" fmla="*/ 244909 h 606580"/>
                  <a:gd name="connsiteX194" fmla="*/ 175282 w 593384"/>
                  <a:gd name="connsiteY194" fmla="*/ 260462 h 606580"/>
                  <a:gd name="connsiteX195" fmla="*/ 165508 w 593384"/>
                  <a:gd name="connsiteY195" fmla="*/ 256955 h 606580"/>
                  <a:gd name="connsiteX196" fmla="*/ 49058 w 593384"/>
                  <a:gd name="connsiteY196" fmla="*/ 162800 h 606580"/>
                  <a:gd name="connsiteX197" fmla="*/ 48066 w 593384"/>
                  <a:gd name="connsiteY197" fmla="*/ 161885 h 606580"/>
                  <a:gd name="connsiteX198" fmla="*/ 48142 w 593384"/>
                  <a:gd name="connsiteY198" fmla="*/ 142673 h 606580"/>
                  <a:gd name="connsiteX199" fmla="*/ 49058 w 593384"/>
                  <a:gd name="connsiteY199" fmla="*/ 141835 h 606580"/>
                  <a:gd name="connsiteX200" fmla="*/ 163904 w 593384"/>
                  <a:gd name="connsiteY200" fmla="*/ 47833 h 606580"/>
                  <a:gd name="connsiteX201" fmla="*/ 174289 w 593384"/>
                  <a:gd name="connsiteY201" fmla="*/ 44097 h 606580"/>
                  <a:gd name="connsiteX202" fmla="*/ 174327 w 593384"/>
                  <a:gd name="connsiteY202" fmla="*/ 43540 h 606580"/>
                  <a:gd name="connsiteX203" fmla="*/ 163636 w 593384"/>
                  <a:gd name="connsiteY203" fmla="*/ 47429 h 606580"/>
                  <a:gd name="connsiteX204" fmla="*/ 48793 w 593384"/>
                  <a:gd name="connsiteY204" fmla="*/ 141449 h 606580"/>
                  <a:gd name="connsiteX205" fmla="*/ 47800 w 593384"/>
                  <a:gd name="connsiteY205" fmla="*/ 142288 h 606580"/>
                  <a:gd name="connsiteX206" fmla="*/ 47800 w 593384"/>
                  <a:gd name="connsiteY206" fmla="*/ 162266 h 606580"/>
                  <a:gd name="connsiteX207" fmla="*/ 48793 w 593384"/>
                  <a:gd name="connsiteY207" fmla="*/ 163181 h 606580"/>
                  <a:gd name="connsiteX208" fmla="*/ 165240 w 593384"/>
                  <a:gd name="connsiteY208" fmla="*/ 257353 h 606580"/>
                  <a:gd name="connsiteX209" fmla="*/ 175319 w 593384"/>
                  <a:gd name="connsiteY209" fmla="*/ 261013 h 606580"/>
                  <a:gd name="connsiteX210" fmla="*/ 191431 w 593384"/>
                  <a:gd name="connsiteY210" fmla="*/ 244924 h 606580"/>
                  <a:gd name="connsiteX211" fmla="*/ 191431 w 593384"/>
                  <a:gd name="connsiteY211" fmla="*/ 206111 h 606580"/>
                  <a:gd name="connsiteX212" fmla="*/ 206550 w 593384"/>
                  <a:gd name="connsiteY212" fmla="*/ 191089 h 606580"/>
                  <a:gd name="connsiteX213" fmla="*/ 456931 w 593384"/>
                  <a:gd name="connsiteY213" fmla="*/ 191089 h 606580"/>
                  <a:gd name="connsiteX214" fmla="*/ 472050 w 593384"/>
                  <a:gd name="connsiteY214" fmla="*/ 206111 h 606580"/>
                  <a:gd name="connsiteX215" fmla="*/ 472050 w 593384"/>
                  <a:gd name="connsiteY215" fmla="*/ 229978 h 606580"/>
                  <a:gd name="connsiteX216" fmla="*/ 479304 w 593384"/>
                  <a:gd name="connsiteY216" fmla="*/ 245000 h 606580"/>
                  <a:gd name="connsiteX217" fmla="*/ 523668 w 593384"/>
                  <a:gd name="connsiteY217" fmla="*/ 280229 h 606580"/>
                  <a:gd name="connsiteX218" fmla="*/ 533595 w 593384"/>
                  <a:gd name="connsiteY218" fmla="*/ 283813 h 606580"/>
                  <a:gd name="connsiteX219" fmla="*/ 549707 w 593384"/>
                  <a:gd name="connsiteY219" fmla="*/ 267723 h 606580"/>
                  <a:gd name="connsiteX220" fmla="*/ 549707 w 593384"/>
                  <a:gd name="connsiteY220" fmla="*/ 129553 h 606580"/>
                  <a:gd name="connsiteX221" fmla="*/ 533671 w 593384"/>
                  <a:gd name="connsiteY221" fmla="*/ 113464 h 606580"/>
                  <a:gd name="connsiteX222" fmla="*/ 206550 w 593384"/>
                  <a:gd name="connsiteY222" fmla="*/ 113464 h 606580"/>
                  <a:gd name="connsiteX223" fmla="*/ 191431 w 593384"/>
                  <a:gd name="connsiteY223" fmla="*/ 98442 h 606580"/>
                  <a:gd name="connsiteX224" fmla="*/ 191431 w 593384"/>
                  <a:gd name="connsiteY224" fmla="*/ 60621 h 606580"/>
                  <a:gd name="connsiteX225" fmla="*/ 174327 w 593384"/>
                  <a:gd name="connsiteY225" fmla="*/ 43540 h 606580"/>
                  <a:gd name="connsiteX226" fmla="*/ 174327 w 593384"/>
                  <a:gd name="connsiteY226" fmla="*/ 991 h 606580"/>
                  <a:gd name="connsiteX227" fmla="*/ 215408 w 593384"/>
                  <a:gd name="connsiteY227" fmla="*/ 17309 h 606580"/>
                  <a:gd name="connsiteX228" fmla="*/ 228999 w 593384"/>
                  <a:gd name="connsiteY228" fmla="*/ 36449 h 606580"/>
                  <a:gd name="connsiteX229" fmla="*/ 234039 w 593384"/>
                  <a:gd name="connsiteY229" fmla="*/ 60621 h 606580"/>
                  <a:gd name="connsiteX230" fmla="*/ 234039 w 593384"/>
                  <a:gd name="connsiteY230" fmla="*/ 70915 h 606580"/>
                  <a:gd name="connsiteX231" fmla="*/ 533671 w 593384"/>
                  <a:gd name="connsiteY231" fmla="*/ 70915 h 606580"/>
                  <a:gd name="connsiteX232" fmla="*/ 592315 w 593384"/>
                  <a:gd name="connsiteY232" fmla="*/ 129553 h 606580"/>
                  <a:gd name="connsiteX233" fmla="*/ 592315 w 593384"/>
                  <a:gd name="connsiteY233" fmla="*/ 267723 h 606580"/>
                  <a:gd name="connsiteX234" fmla="*/ 587352 w 593384"/>
                  <a:gd name="connsiteY234" fmla="*/ 291438 h 606580"/>
                  <a:gd name="connsiteX235" fmla="*/ 573989 w 593384"/>
                  <a:gd name="connsiteY235" fmla="*/ 310272 h 606580"/>
                  <a:gd name="connsiteX236" fmla="*/ 533595 w 593384"/>
                  <a:gd name="connsiteY236" fmla="*/ 326285 h 606580"/>
                  <a:gd name="connsiteX237" fmla="*/ 497095 w 593384"/>
                  <a:gd name="connsiteY237" fmla="*/ 313551 h 606580"/>
                  <a:gd name="connsiteX238" fmla="*/ 452731 w 593384"/>
                  <a:gd name="connsiteY238" fmla="*/ 278323 h 606580"/>
                  <a:gd name="connsiteX239" fmla="*/ 435550 w 593384"/>
                  <a:gd name="connsiteY239" fmla="*/ 256819 h 606580"/>
                  <a:gd name="connsiteX240" fmla="*/ 429594 w 593384"/>
                  <a:gd name="connsiteY240" fmla="*/ 234096 h 606580"/>
                  <a:gd name="connsiteX241" fmla="*/ 429518 w 593384"/>
                  <a:gd name="connsiteY241" fmla="*/ 233638 h 606580"/>
                  <a:gd name="connsiteX242" fmla="*/ 234039 w 593384"/>
                  <a:gd name="connsiteY242" fmla="*/ 233638 h 606580"/>
                  <a:gd name="connsiteX243" fmla="*/ 234039 w 593384"/>
                  <a:gd name="connsiteY243" fmla="*/ 244924 h 606580"/>
                  <a:gd name="connsiteX244" fmla="*/ 229076 w 593384"/>
                  <a:gd name="connsiteY244" fmla="*/ 268638 h 606580"/>
                  <a:gd name="connsiteX245" fmla="*/ 215713 w 593384"/>
                  <a:gd name="connsiteY245" fmla="*/ 287473 h 606580"/>
                  <a:gd name="connsiteX246" fmla="*/ 175319 w 593384"/>
                  <a:gd name="connsiteY246" fmla="*/ 303562 h 606580"/>
                  <a:gd name="connsiteX247" fmla="*/ 138438 w 593384"/>
                  <a:gd name="connsiteY247" fmla="*/ 290447 h 606580"/>
                  <a:gd name="connsiteX248" fmla="*/ 21991 w 593384"/>
                  <a:gd name="connsiteY248" fmla="*/ 196275 h 606580"/>
                  <a:gd name="connsiteX249" fmla="*/ 17562 w 593384"/>
                  <a:gd name="connsiteY249" fmla="*/ 192309 h 606580"/>
                  <a:gd name="connsiteX250" fmla="*/ 17714 w 593384"/>
                  <a:gd name="connsiteY250" fmla="*/ 112168 h 606580"/>
                  <a:gd name="connsiteX251" fmla="*/ 21762 w 593384"/>
                  <a:gd name="connsiteY251" fmla="*/ 108508 h 606580"/>
                  <a:gd name="connsiteX252" fmla="*/ 136605 w 593384"/>
                  <a:gd name="connsiteY252" fmla="*/ 14564 h 606580"/>
                  <a:gd name="connsiteX253" fmla="*/ 174327 w 593384"/>
                  <a:gd name="connsiteY253" fmla="*/ 991 h 606580"/>
                  <a:gd name="connsiteX254" fmla="*/ 174289 w 593384"/>
                  <a:gd name="connsiteY254" fmla="*/ 565 h 606580"/>
                  <a:gd name="connsiteX255" fmla="*/ 136262 w 593384"/>
                  <a:gd name="connsiteY255" fmla="*/ 14135 h 606580"/>
                  <a:gd name="connsiteX256" fmla="*/ 21416 w 593384"/>
                  <a:gd name="connsiteY256" fmla="*/ 108137 h 606580"/>
                  <a:gd name="connsiteX257" fmla="*/ 17293 w 593384"/>
                  <a:gd name="connsiteY257" fmla="*/ 111797 h 606580"/>
                  <a:gd name="connsiteX258" fmla="*/ 17216 w 593384"/>
                  <a:gd name="connsiteY258" fmla="*/ 192686 h 606580"/>
                  <a:gd name="connsiteX259" fmla="*/ 21645 w 593384"/>
                  <a:gd name="connsiteY259" fmla="*/ 196650 h 606580"/>
                  <a:gd name="connsiteX260" fmla="*/ 138095 w 593384"/>
                  <a:gd name="connsiteY260" fmla="*/ 290805 h 606580"/>
                  <a:gd name="connsiteX261" fmla="*/ 175282 w 593384"/>
                  <a:gd name="connsiteY261" fmla="*/ 303994 h 606580"/>
                  <a:gd name="connsiteX262" fmla="*/ 216058 w 593384"/>
                  <a:gd name="connsiteY262" fmla="*/ 287831 h 606580"/>
                  <a:gd name="connsiteX263" fmla="*/ 229498 w 593384"/>
                  <a:gd name="connsiteY263" fmla="*/ 268848 h 606580"/>
                  <a:gd name="connsiteX264" fmla="*/ 234538 w 593384"/>
                  <a:gd name="connsiteY264" fmla="*/ 244909 h 606580"/>
                  <a:gd name="connsiteX265" fmla="*/ 234538 w 593384"/>
                  <a:gd name="connsiteY265" fmla="*/ 234159 h 606580"/>
                  <a:gd name="connsiteX266" fmla="*/ 429027 w 593384"/>
                  <a:gd name="connsiteY266" fmla="*/ 234159 h 606580"/>
                  <a:gd name="connsiteX267" fmla="*/ 435060 w 593384"/>
                  <a:gd name="connsiteY267" fmla="*/ 257031 h 606580"/>
                  <a:gd name="connsiteX268" fmla="*/ 452393 w 593384"/>
                  <a:gd name="connsiteY268" fmla="*/ 278683 h 606580"/>
                  <a:gd name="connsiteX269" fmla="*/ 496759 w 593384"/>
                  <a:gd name="connsiteY269" fmla="*/ 313905 h 606580"/>
                  <a:gd name="connsiteX270" fmla="*/ 533564 w 593384"/>
                  <a:gd name="connsiteY270" fmla="*/ 326789 h 606580"/>
                  <a:gd name="connsiteX271" fmla="*/ 574341 w 593384"/>
                  <a:gd name="connsiteY271" fmla="*/ 310550 h 606580"/>
                  <a:gd name="connsiteX272" fmla="*/ 587780 w 593384"/>
                  <a:gd name="connsiteY272" fmla="*/ 291567 h 606580"/>
                  <a:gd name="connsiteX273" fmla="*/ 592820 w 593384"/>
                  <a:gd name="connsiteY273" fmla="*/ 267704 h 606580"/>
                  <a:gd name="connsiteX274" fmla="*/ 592820 w 593384"/>
                  <a:gd name="connsiteY274" fmla="*/ 129560 h 606580"/>
                  <a:gd name="connsiteX275" fmla="*/ 533641 w 593384"/>
                  <a:gd name="connsiteY275" fmla="*/ 70476 h 606580"/>
                  <a:gd name="connsiteX276" fmla="*/ 234538 w 593384"/>
                  <a:gd name="connsiteY276" fmla="*/ 70476 h 606580"/>
                  <a:gd name="connsiteX277" fmla="*/ 234538 w 593384"/>
                  <a:gd name="connsiteY277" fmla="*/ 60641 h 606580"/>
                  <a:gd name="connsiteX278" fmla="*/ 229421 w 593384"/>
                  <a:gd name="connsiteY278" fmla="*/ 36321 h 606580"/>
                  <a:gd name="connsiteX279" fmla="*/ 215753 w 593384"/>
                  <a:gd name="connsiteY279" fmla="*/ 16956 h 606580"/>
                  <a:gd name="connsiteX280" fmla="*/ 174289 w 593384"/>
                  <a:gd name="connsiteY280" fmla="*/ 565 h 606580"/>
                  <a:gd name="connsiteX281" fmla="*/ 174327 w 593384"/>
                  <a:gd name="connsiteY281" fmla="*/ 0 h 606580"/>
                  <a:gd name="connsiteX282" fmla="*/ 216095 w 593384"/>
                  <a:gd name="connsiteY282" fmla="*/ 16623 h 606580"/>
                  <a:gd name="connsiteX283" fmla="*/ 229916 w 593384"/>
                  <a:gd name="connsiteY283" fmla="*/ 36068 h 606580"/>
                  <a:gd name="connsiteX284" fmla="*/ 235108 w 593384"/>
                  <a:gd name="connsiteY284" fmla="*/ 60621 h 606580"/>
                  <a:gd name="connsiteX285" fmla="*/ 235108 w 593384"/>
                  <a:gd name="connsiteY285" fmla="*/ 69924 h 606580"/>
                  <a:gd name="connsiteX286" fmla="*/ 533671 w 593384"/>
                  <a:gd name="connsiteY286" fmla="*/ 69924 h 606580"/>
                  <a:gd name="connsiteX287" fmla="*/ 593384 w 593384"/>
                  <a:gd name="connsiteY287" fmla="*/ 129553 h 606580"/>
                  <a:gd name="connsiteX288" fmla="*/ 593384 w 593384"/>
                  <a:gd name="connsiteY288" fmla="*/ 267723 h 606580"/>
                  <a:gd name="connsiteX289" fmla="*/ 588268 w 593384"/>
                  <a:gd name="connsiteY289" fmla="*/ 291819 h 606580"/>
                  <a:gd name="connsiteX290" fmla="*/ 574752 w 593384"/>
                  <a:gd name="connsiteY290" fmla="*/ 310959 h 606580"/>
                  <a:gd name="connsiteX291" fmla="*/ 533595 w 593384"/>
                  <a:gd name="connsiteY291" fmla="*/ 327353 h 606580"/>
                  <a:gd name="connsiteX292" fmla="*/ 496485 w 593384"/>
                  <a:gd name="connsiteY292" fmla="*/ 314314 h 606580"/>
                  <a:gd name="connsiteX293" fmla="*/ 452120 w 593384"/>
                  <a:gd name="connsiteY293" fmla="*/ 279085 h 606580"/>
                  <a:gd name="connsiteX294" fmla="*/ 434634 w 593384"/>
                  <a:gd name="connsiteY294" fmla="*/ 257277 h 606580"/>
                  <a:gd name="connsiteX295" fmla="*/ 428602 w 593384"/>
                  <a:gd name="connsiteY295" fmla="*/ 234630 h 606580"/>
                  <a:gd name="connsiteX296" fmla="*/ 235108 w 593384"/>
                  <a:gd name="connsiteY296" fmla="*/ 234630 h 606580"/>
                  <a:gd name="connsiteX297" fmla="*/ 235108 w 593384"/>
                  <a:gd name="connsiteY297" fmla="*/ 244924 h 606580"/>
                  <a:gd name="connsiteX298" fmla="*/ 229992 w 593384"/>
                  <a:gd name="connsiteY298" fmla="*/ 269020 h 606580"/>
                  <a:gd name="connsiteX299" fmla="*/ 216400 w 593384"/>
                  <a:gd name="connsiteY299" fmla="*/ 288235 h 606580"/>
                  <a:gd name="connsiteX300" fmla="*/ 175319 w 593384"/>
                  <a:gd name="connsiteY300" fmla="*/ 304553 h 606580"/>
                  <a:gd name="connsiteX301" fmla="*/ 137827 w 593384"/>
                  <a:gd name="connsiteY301" fmla="*/ 291209 h 606580"/>
                  <a:gd name="connsiteX302" fmla="*/ 21380 w 593384"/>
                  <a:gd name="connsiteY302" fmla="*/ 197037 h 606580"/>
                  <a:gd name="connsiteX303" fmla="*/ 16875 w 593384"/>
                  <a:gd name="connsiteY303" fmla="*/ 192996 h 606580"/>
                  <a:gd name="connsiteX304" fmla="*/ 17027 w 593384"/>
                  <a:gd name="connsiteY304" fmla="*/ 111405 h 606580"/>
                  <a:gd name="connsiteX305" fmla="*/ 21151 w 593384"/>
                  <a:gd name="connsiteY305" fmla="*/ 107745 h 606580"/>
                  <a:gd name="connsiteX306" fmla="*/ 135994 w 593384"/>
                  <a:gd name="connsiteY306" fmla="*/ 13725 h 606580"/>
                  <a:gd name="connsiteX307" fmla="*/ 174327 w 593384"/>
                  <a:gd name="connsiteY307" fmla="*/ 0 h 60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</a:cxnLst>
                <a:rect l="l" t="t" r="r" b="b"/>
                <a:pathLst>
                  <a:path w="593384" h="606580">
                    <a:moveTo>
                      <a:pt x="59789" y="323835"/>
                    </a:moveTo>
                    <a:cubicBezTo>
                      <a:pt x="52535" y="323835"/>
                      <a:pt x="44670" y="329554"/>
                      <a:pt x="44670" y="338857"/>
                    </a:cubicBezTo>
                    <a:lnTo>
                      <a:pt x="44670" y="477027"/>
                    </a:lnTo>
                    <a:cubicBezTo>
                      <a:pt x="44670" y="485338"/>
                      <a:pt x="51390" y="492048"/>
                      <a:pt x="59713" y="492048"/>
                    </a:cubicBezTo>
                    <a:lnTo>
                      <a:pt x="386834" y="492048"/>
                    </a:lnTo>
                    <a:cubicBezTo>
                      <a:pt x="395692" y="492048"/>
                      <a:pt x="402946" y="499292"/>
                      <a:pt x="402946" y="508138"/>
                    </a:cubicBezTo>
                    <a:lnTo>
                      <a:pt x="402946" y="545959"/>
                    </a:lnTo>
                    <a:cubicBezTo>
                      <a:pt x="402946" y="555872"/>
                      <a:pt x="411269" y="561972"/>
                      <a:pt x="419058" y="561972"/>
                    </a:cubicBezTo>
                    <a:cubicBezTo>
                      <a:pt x="422723" y="561972"/>
                      <a:pt x="426159" y="560752"/>
                      <a:pt x="429137" y="558388"/>
                    </a:cubicBezTo>
                    <a:lnTo>
                      <a:pt x="543981" y="464369"/>
                    </a:lnTo>
                    <a:cubicBezTo>
                      <a:pt x="544286" y="464140"/>
                      <a:pt x="544592" y="463835"/>
                      <a:pt x="544897" y="463606"/>
                    </a:cubicBezTo>
                    <a:cubicBezTo>
                      <a:pt x="550013" y="458497"/>
                      <a:pt x="550013" y="450109"/>
                      <a:pt x="544897" y="445000"/>
                    </a:cubicBezTo>
                    <a:cubicBezTo>
                      <a:pt x="544592" y="444695"/>
                      <a:pt x="544210" y="444390"/>
                      <a:pt x="543904" y="444162"/>
                    </a:cubicBezTo>
                    <a:lnTo>
                      <a:pt x="427533" y="349990"/>
                    </a:lnTo>
                    <a:cubicBezTo>
                      <a:pt x="424784" y="347778"/>
                      <a:pt x="421501" y="346634"/>
                      <a:pt x="418065" y="346634"/>
                    </a:cubicBezTo>
                    <a:cubicBezTo>
                      <a:pt x="410811" y="346634"/>
                      <a:pt x="402946" y="352353"/>
                      <a:pt x="402946" y="361656"/>
                    </a:cubicBezTo>
                    <a:lnTo>
                      <a:pt x="402946" y="400469"/>
                    </a:lnTo>
                    <a:cubicBezTo>
                      <a:pt x="402946" y="409314"/>
                      <a:pt x="395692" y="416482"/>
                      <a:pt x="386834" y="416482"/>
                    </a:cubicBezTo>
                    <a:lnTo>
                      <a:pt x="136453" y="416482"/>
                    </a:lnTo>
                    <a:cubicBezTo>
                      <a:pt x="127519" y="416482"/>
                      <a:pt x="120342" y="409314"/>
                      <a:pt x="120342" y="400469"/>
                    </a:cubicBezTo>
                    <a:lnTo>
                      <a:pt x="120342" y="376602"/>
                    </a:lnTo>
                    <a:cubicBezTo>
                      <a:pt x="120342" y="371035"/>
                      <a:pt x="117822" y="365850"/>
                      <a:pt x="113469" y="362342"/>
                    </a:cubicBezTo>
                    <a:lnTo>
                      <a:pt x="69105" y="327114"/>
                    </a:lnTo>
                    <a:cubicBezTo>
                      <a:pt x="66356" y="324979"/>
                      <a:pt x="63149" y="323835"/>
                      <a:pt x="59789" y="323835"/>
                    </a:cubicBezTo>
                    <a:close/>
                    <a:moveTo>
                      <a:pt x="59757" y="323324"/>
                    </a:moveTo>
                    <a:cubicBezTo>
                      <a:pt x="63040" y="323324"/>
                      <a:pt x="66401" y="324391"/>
                      <a:pt x="69379" y="326755"/>
                    </a:cubicBezTo>
                    <a:lnTo>
                      <a:pt x="113750" y="361977"/>
                    </a:lnTo>
                    <a:cubicBezTo>
                      <a:pt x="118255" y="365484"/>
                      <a:pt x="120852" y="370897"/>
                      <a:pt x="120852" y="376615"/>
                    </a:cubicBezTo>
                    <a:lnTo>
                      <a:pt x="120852" y="400477"/>
                    </a:lnTo>
                    <a:cubicBezTo>
                      <a:pt x="120852" y="409016"/>
                      <a:pt x="127802" y="416030"/>
                      <a:pt x="136431" y="416030"/>
                    </a:cubicBezTo>
                    <a:lnTo>
                      <a:pt x="386846" y="416030"/>
                    </a:lnTo>
                    <a:cubicBezTo>
                      <a:pt x="395476" y="416030"/>
                      <a:pt x="402425" y="409016"/>
                      <a:pt x="402425" y="400477"/>
                    </a:cubicBezTo>
                    <a:lnTo>
                      <a:pt x="402425" y="361672"/>
                    </a:lnTo>
                    <a:cubicBezTo>
                      <a:pt x="402425" y="352447"/>
                      <a:pt x="410062" y="346119"/>
                      <a:pt x="418081" y="346119"/>
                    </a:cubicBezTo>
                    <a:cubicBezTo>
                      <a:pt x="421441" y="346119"/>
                      <a:pt x="424878" y="347187"/>
                      <a:pt x="427856" y="349626"/>
                    </a:cubicBezTo>
                    <a:lnTo>
                      <a:pt x="544319" y="443781"/>
                    </a:lnTo>
                    <a:cubicBezTo>
                      <a:pt x="544625" y="444086"/>
                      <a:pt x="545007" y="444314"/>
                      <a:pt x="545312" y="444696"/>
                    </a:cubicBezTo>
                    <a:cubicBezTo>
                      <a:pt x="550582" y="449956"/>
                      <a:pt x="550582" y="458647"/>
                      <a:pt x="545236" y="463908"/>
                    </a:cubicBezTo>
                    <a:cubicBezTo>
                      <a:pt x="544930" y="464213"/>
                      <a:pt x="544625" y="464518"/>
                      <a:pt x="544319" y="464746"/>
                    </a:cubicBezTo>
                    <a:lnTo>
                      <a:pt x="429460" y="558748"/>
                    </a:lnTo>
                    <a:cubicBezTo>
                      <a:pt x="426252" y="561340"/>
                      <a:pt x="422587" y="562484"/>
                      <a:pt x="419074" y="562484"/>
                    </a:cubicBezTo>
                    <a:cubicBezTo>
                      <a:pt x="410520" y="562484"/>
                      <a:pt x="402425" y="555775"/>
                      <a:pt x="402425" y="545940"/>
                    </a:cubicBezTo>
                    <a:lnTo>
                      <a:pt x="402425" y="508126"/>
                    </a:lnTo>
                    <a:cubicBezTo>
                      <a:pt x="402425" y="499511"/>
                      <a:pt x="395476" y="492573"/>
                      <a:pt x="386846" y="492573"/>
                    </a:cubicBezTo>
                    <a:lnTo>
                      <a:pt x="59680" y="492573"/>
                    </a:lnTo>
                    <a:cubicBezTo>
                      <a:pt x="51127" y="492573"/>
                      <a:pt x="44101" y="485636"/>
                      <a:pt x="44101" y="477021"/>
                    </a:cubicBezTo>
                    <a:lnTo>
                      <a:pt x="44101" y="338877"/>
                    </a:lnTo>
                    <a:cubicBezTo>
                      <a:pt x="44101" y="329652"/>
                      <a:pt x="51738" y="323324"/>
                      <a:pt x="59757" y="323324"/>
                    </a:cubicBezTo>
                    <a:close/>
                    <a:moveTo>
                      <a:pt x="59789" y="322767"/>
                    </a:moveTo>
                    <a:cubicBezTo>
                      <a:pt x="52000" y="322767"/>
                      <a:pt x="43677" y="328944"/>
                      <a:pt x="43677" y="338857"/>
                    </a:cubicBezTo>
                    <a:lnTo>
                      <a:pt x="43677" y="477027"/>
                    </a:lnTo>
                    <a:cubicBezTo>
                      <a:pt x="43677" y="485872"/>
                      <a:pt x="50855" y="493116"/>
                      <a:pt x="59713" y="493116"/>
                    </a:cubicBezTo>
                    <a:lnTo>
                      <a:pt x="386834" y="493116"/>
                    </a:lnTo>
                    <a:cubicBezTo>
                      <a:pt x="395157" y="493116"/>
                      <a:pt x="401953" y="499826"/>
                      <a:pt x="401953" y="508138"/>
                    </a:cubicBezTo>
                    <a:lnTo>
                      <a:pt x="401953" y="545959"/>
                    </a:lnTo>
                    <a:cubicBezTo>
                      <a:pt x="401953" y="556482"/>
                      <a:pt x="410811" y="563040"/>
                      <a:pt x="419058" y="563040"/>
                    </a:cubicBezTo>
                    <a:cubicBezTo>
                      <a:pt x="422952" y="563040"/>
                      <a:pt x="426617" y="561667"/>
                      <a:pt x="429748" y="559151"/>
                    </a:cubicBezTo>
                    <a:lnTo>
                      <a:pt x="544592" y="465131"/>
                    </a:lnTo>
                    <a:cubicBezTo>
                      <a:pt x="544973" y="464902"/>
                      <a:pt x="545279" y="464597"/>
                      <a:pt x="545584" y="464292"/>
                    </a:cubicBezTo>
                    <a:cubicBezTo>
                      <a:pt x="551082" y="458802"/>
                      <a:pt x="551082" y="449804"/>
                      <a:pt x="545584" y="444314"/>
                    </a:cubicBezTo>
                    <a:cubicBezTo>
                      <a:pt x="545279" y="443933"/>
                      <a:pt x="544897" y="443628"/>
                      <a:pt x="544592" y="443399"/>
                    </a:cubicBezTo>
                    <a:lnTo>
                      <a:pt x="428144" y="349227"/>
                    </a:lnTo>
                    <a:cubicBezTo>
                      <a:pt x="425243" y="346863"/>
                      <a:pt x="421730" y="345567"/>
                      <a:pt x="418065" y="345567"/>
                    </a:cubicBezTo>
                    <a:cubicBezTo>
                      <a:pt x="410276" y="345567"/>
                      <a:pt x="401953" y="351743"/>
                      <a:pt x="401953" y="361656"/>
                    </a:cubicBezTo>
                    <a:lnTo>
                      <a:pt x="401953" y="400469"/>
                    </a:lnTo>
                    <a:cubicBezTo>
                      <a:pt x="401953" y="408704"/>
                      <a:pt x="395157" y="415491"/>
                      <a:pt x="386834" y="415491"/>
                    </a:cubicBezTo>
                    <a:lnTo>
                      <a:pt x="136453" y="415491"/>
                    </a:lnTo>
                    <a:cubicBezTo>
                      <a:pt x="128130" y="415491"/>
                      <a:pt x="121334" y="408704"/>
                      <a:pt x="121334" y="400469"/>
                    </a:cubicBezTo>
                    <a:lnTo>
                      <a:pt x="121334" y="376602"/>
                    </a:lnTo>
                    <a:cubicBezTo>
                      <a:pt x="121334" y="370730"/>
                      <a:pt x="118738" y="365240"/>
                      <a:pt x="114080" y="361580"/>
                    </a:cubicBezTo>
                    <a:lnTo>
                      <a:pt x="69716" y="326351"/>
                    </a:lnTo>
                    <a:cubicBezTo>
                      <a:pt x="66814" y="323987"/>
                      <a:pt x="63378" y="322767"/>
                      <a:pt x="59789" y="322767"/>
                    </a:cubicBezTo>
                    <a:close/>
                    <a:moveTo>
                      <a:pt x="59789" y="280218"/>
                    </a:moveTo>
                    <a:cubicBezTo>
                      <a:pt x="72923" y="280218"/>
                      <a:pt x="85904" y="284793"/>
                      <a:pt x="96289" y="293029"/>
                    </a:cubicBezTo>
                    <a:lnTo>
                      <a:pt x="140653" y="328258"/>
                    </a:lnTo>
                    <a:cubicBezTo>
                      <a:pt x="147831" y="334053"/>
                      <a:pt x="153787" y="341449"/>
                      <a:pt x="157834" y="349761"/>
                    </a:cubicBezTo>
                    <a:cubicBezTo>
                      <a:pt x="161194" y="356776"/>
                      <a:pt x="163255" y="364630"/>
                      <a:pt x="163790" y="372484"/>
                    </a:cubicBezTo>
                    <a:lnTo>
                      <a:pt x="163866" y="372942"/>
                    </a:lnTo>
                    <a:lnTo>
                      <a:pt x="359345" y="372942"/>
                    </a:lnTo>
                    <a:lnTo>
                      <a:pt x="359345" y="361656"/>
                    </a:lnTo>
                    <a:cubicBezTo>
                      <a:pt x="359345" y="353421"/>
                      <a:pt x="361025" y="345414"/>
                      <a:pt x="364308" y="337942"/>
                    </a:cubicBezTo>
                    <a:cubicBezTo>
                      <a:pt x="367439" y="330850"/>
                      <a:pt x="371944" y="324445"/>
                      <a:pt x="377671" y="319107"/>
                    </a:cubicBezTo>
                    <a:cubicBezTo>
                      <a:pt x="388667" y="308737"/>
                      <a:pt x="403022" y="303018"/>
                      <a:pt x="418065" y="303018"/>
                    </a:cubicBezTo>
                    <a:cubicBezTo>
                      <a:pt x="431428" y="303018"/>
                      <a:pt x="444485" y="307669"/>
                      <a:pt x="454946" y="316133"/>
                    </a:cubicBezTo>
                    <a:lnTo>
                      <a:pt x="571393" y="410305"/>
                    </a:lnTo>
                    <a:cubicBezTo>
                      <a:pt x="572386" y="411144"/>
                      <a:pt x="573990" y="412517"/>
                      <a:pt x="575822" y="414271"/>
                    </a:cubicBezTo>
                    <a:cubicBezTo>
                      <a:pt x="597890" y="436384"/>
                      <a:pt x="597814" y="472375"/>
                      <a:pt x="575670" y="494412"/>
                    </a:cubicBezTo>
                    <a:cubicBezTo>
                      <a:pt x="574066" y="496014"/>
                      <a:pt x="572539" y="497310"/>
                      <a:pt x="571623" y="498072"/>
                    </a:cubicBezTo>
                    <a:lnTo>
                      <a:pt x="456779" y="592016"/>
                    </a:lnTo>
                    <a:cubicBezTo>
                      <a:pt x="446089" y="600785"/>
                      <a:pt x="432726" y="605589"/>
                      <a:pt x="419058" y="605589"/>
                    </a:cubicBezTo>
                    <a:cubicBezTo>
                      <a:pt x="403709" y="605589"/>
                      <a:pt x="389125" y="599793"/>
                      <a:pt x="377976" y="589271"/>
                    </a:cubicBezTo>
                    <a:cubicBezTo>
                      <a:pt x="372173" y="583780"/>
                      <a:pt x="367592" y="577375"/>
                      <a:pt x="364385" y="570131"/>
                    </a:cubicBezTo>
                    <a:cubicBezTo>
                      <a:pt x="361025" y="562506"/>
                      <a:pt x="359345" y="554423"/>
                      <a:pt x="359345" y="545959"/>
                    </a:cubicBezTo>
                    <a:lnTo>
                      <a:pt x="359345" y="535665"/>
                    </a:lnTo>
                    <a:lnTo>
                      <a:pt x="59713" y="535665"/>
                    </a:lnTo>
                    <a:cubicBezTo>
                      <a:pt x="27336" y="535665"/>
                      <a:pt x="1069" y="509358"/>
                      <a:pt x="1069" y="477027"/>
                    </a:cubicBezTo>
                    <a:lnTo>
                      <a:pt x="1069" y="338857"/>
                    </a:lnTo>
                    <a:cubicBezTo>
                      <a:pt x="1069" y="330621"/>
                      <a:pt x="2749" y="322615"/>
                      <a:pt x="6032" y="315142"/>
                    </a:cubicBezTo>
                    <a:cubicBezTo>
                      <a:pt x="9163" y="308051"/>
                      <a:pt x="13668" y="301722"/>
                      <a:pt x="19395" y="296308"/>
                    </a:cubicBezTo>
                    <a:cubicBezTo>
                      <a:pt x="30314" y="285937"/>
                      <a:pt x="44746" y="280218"/>
                      <a:pt x="59789" y="280218"/>
                    </a:cubicBezTo>
                    <a:close/>
                    <a:moveTo>
                      <a:pt x="59757" y="279792"/>
                    </a:moveTo>
                    <a:cubicBezTo>
                      <a:pt x="44559" y="279792"/>
                      <a:pt x="30049" y="285510"/>
                      <a:pt x="18975" y="295955"/>
                    </a:cubicBezTo>
                    <a:cubicBezTo>
                      <a:pt x="13248" y="301367"/>
                      <a:pt x="8742" y="307771"/>
                      <a:pt x="5534" y="315014"/>
                    </a:cubicBezTo>
                    <a:cubicBezTo>
                      <a:pt x="2174" y="322562"/>
                      <a:pt x="494" y="330567"/>
                      <a:pt x="494" y="338877"/>
                    </a:cubicBezTo>
                    <a:lnTo>
                      <a:pt x="494" y="477021"/>
                    </a:lnTo>
                    <a:cubicBezTo>
                      <a:pt x="494" y="509574"/>
                      <a:pt x="27070" y="536105"/>
                      <a:pt x="59680" y="536105"/>
                    </a:cubicBezTo>
                    <a:lnTo>
                      <a:pt x="358818" y="536105"/>
                    </a:lnTo>
                    <a:lnTo>
                      <a:pt x="358818" y="545940"/>
                    </a:lnTo>
                    <a:cubicBezTo>
                      <a:pt x="358818" y="554403"/>
                      <a:pt x="360575" y="562636"/>
                      <a:pt x="363935" y="570260"/>
                    </a:cubicBezTo>
                    <a:cubicBezTo>
                      <a:pt x="367143" y="577579"/>
                      <a:pt x="371801" y="584059"/>
                      <a:pt x="377605" y="589625"/>
                    </a:cubicBezTo>
                    <a:cubicBezTo>
                      <a:pt x="388908" y="600222"/>
                      <a:pt x="403571" y="606016"/>
                      <a:pt x="419074" y="606016"/>
                    </a:cubicBezTo>
                    <a:cubicBezTo>
                      <a:pt x="432820" y="606016"/>
                      <a:pt x="446338" y="601213"/>
                      <a:pt x="457106" y="592446"/>
                    </a:cubicBezTo>
                    <a:lnTo>
                      <a:pt x="571965" y="498444"/>
                    </a:lnTo>
                    <a:cubicBezTo>
                      <a:pt x="572958" y="497681"/>
                      <a:pt x="574409" y="496385"/>
                      <a:pt x="576089" y="494784"/>
                    </a:cubicBezTo>
                    <a:cubicBezTo>
                      <a:pt x="598389" y="472523"/>
                      <a:pt x="598465" y="436233"/>
                      <a:pt x="576165" y="413895"/>
                    </a:cubicBezTo>
                    <a:cubicBezTo>
                      <a:pt x="574409" y="412142"/>
                      <a:pt x="572805" y="410770"/>
                      <a:pt x="571736" y="409931"/>
                    </a:cubicBezTo>
                    <a:lnTo>
                      <a:pt x="455273" y="315777"/>
                    </a:lnTo>
                    <a:cubicBezTo>
                      <a:pt x="444734" y="307238"/>
                      <a:pt x="431522" y="302587"/>
                      <a:pt x="418081" y="302587"/>
                    </a:cubicBezTo>
                    <a:cubicBezTo>
                      <a:pt x="402883" y="302587"/>
                      <a:pt x="388373" y="308305"/>
                      <a:pt x="377300" y="318750"/>
                    </a:cubicBezTo>
                    <a:cubicBezTo>
                      <a:pt x="371572" y="324163"/>
                      <a:pt x="367066" y="330567"/>
                      <a:pt x="363859" y="337733"/>
                    </a:cubicBezTo>
                    <a:cubicBezTo>
                      <a:pt x="360499" y="345281"/>
                      <a:pt x="358818" y="353362"/>
                      <a:pt x="358818" y="361672"/>
                    </a:cubicBezTo>
                    <a:lnTo>
                      <a:pt x="358818" y="372422"/>
                    </a:lnTo>
                    <a:lnTo>
                      <a:pt x="164306" y="372422"/>
                    </a:lnTo>
                    <a:cubicBezTo>
                      <a:pt x="163771" y="364569"/>
                      <a:pt x="161709" y="356717"/>
                      <a:pt x="158273" y="349550"/>
                    </a:cubicBezTo>
                    <a:cubicBezTo>
                      <a:pt x="154225" y="341164"/>
                      <a:pt x="148192" y="333693"/>
                      <a:pt x="140937" y="327898"/>
                    </a:cubicBezTo>
                    <a:lnTo>
                      <a:pt x="96566" y="292676"/>
                    </a:lnTo>
                    <a:cubicBezTo>
                      <a:pt x="86104" y="284366"/>
                      <a:pt x="73045" y="279792"/>
                      <a:pt x="59757" y="279792"/>
                    </a:cubicBezTo>
                    <a:close/>
                    <a:moveTo>
                      <a:pt x="59789" y="279227"/>
                    </a:moveTo>
                    <a:cubicBezTo>
                      <a:pt x="73152" y="279227"/>
                      <a:pt x="86362" y="283878"/>
                      <a:pt x="96899" y="292266"/>
                    </a:cubicBezTo>
                    <a:lnTo>
                      <a:pt x="141264" y="327495"/>
                    </a:lnTo>
                    <a:cubicBezTo>
                      <a:pt x="148594" y="333290"/>
                      <a:pt x="154627" y="340839"/>
                      <a:pt x="158750" y="349303"/>
                    </a:cubicBezTo>
                    <a:cubicBezTo>
                      <a:pt x="162110" y="356319"/>
                      <a:pt x="164172" y="364096"/>
                      <a:pt x="164782" y="371950"/>
                    </a:cubicBezTo>
                    <a:lnTo>
                      <a:pt x="358276" y="371950"/>
                    </a:lnTo>
                    <a:lnTo>
                      <a:pt x="358276" y="361656"/>
                    </a:lnTo>
                    <a:cubicBezTo>
                      <a:pt x="358276" y="353268"/>
                      <a:pt x="360032" y="345186"/>
                      <a:pt x="363392" y="337560"/>
                    </a:cubicBezTo>
                    <a:cubicBezTo>
                      <a:pt x="366599" y="330316"/>
                      <a:pt x="371180" y="323835"/>
                      <a:pt x="376984" y="318345"/>
                    </a:cubicBezTo>
                    <a:cubicBezTo>
                      <a:pt x="388132" y="307822"/>
                      <a:pt x="402717" y="302027"/>
                      <a:pt x="418065" y="302027"/>
                    </a:cubicBezTo>
                    <a:cubicBezTo>
                      <a:pt x="431657" y="302027"/>
                      <a:pt x="444943" y="306754"/>
                      <a:pt x="455557" y="315371"/>
                    </a:cubicBezTo>
                    <a:lnTo>
                      <a:pt x="572004" y="409543"/>
                    </a:lnTo>
                    <a:cubicBezTo>
                      <a:pt x="573073" y="410382"/>
                      <a:pt x="574677" y="411754"/>
                      <a:pt x="576510" y="413584"/>
                    </a:cubicBezTo>
                    <a:cubicBezTo>
                      <a:pt x="598959" y="436079"/>
                      <a:pt x="598959" y="472680"/>
                      <a:pt x="576357" y="495099"/>
                    </a:cubicBezTo>
                    <a:cubicBezTo>
                      <a:pt x="574753" y="496776"/>
                      <a:pt x="573226" y="498072"/>
                      <a:pt x="572233" y="498835"/>
                    </a:cubicBezTo>
                    <a:lnTo>
                      <a:pt x="457390" y="592855"/>
                    </a:lnTo>
                    <a:cubicBezTo>
                      <a:pt x="446547" y="601700"/>
                      <a:pt x="432955" y="606580"/>
                      <a:pt x="419058" y="606580"/>
                    </a:cubicBezTo>
                    <a:cubicBezTo>
                      <a:pt x="403480" y="606580"/>
                      <a:pt x="388590" y="600709"/>
                      <a:pt x="377289" y="589957"/>
                    </a:cubicBezTo>
                    <a:cubicBezTo>
                      <a:pt x="371333" y="584467"/>
                      <a:pt x="366752" y="577909"/>
                      <a:pt x="363468" y="570512"/>
                    </a:cubicBezTo>
                    <a:cubicBezTo>
                      <a:pt x="360032" y="562811"/>
                      <a:pt x="358276" y="554499"/>
                      <a:pt x="358276" y="545959"/>
                    </a:cubicBezTo>
                    <a:lnTo>
                      <a:pt x="358276" y="536656"/>
                    </a:lnTo>
                    <a:lnTo>
                      <a:pt x="59713" y="536656"/>
                    </a:lnTo>
                    <a:cubicBezTo>
                      <a:pt x="26802" y="536656"/>
                      <a:pt x="0" y="509892"/>
                      <a:pt x="0" y="477027"/>
                    </a:cubicBezTo>
                    <a:lnTo>
                      <a:pt x="0" y="338857"/>
                    </a:lnTo>
                    <a:cubicBezTo>
                      <a:pt x="0" y="330469"/>
                      <a:pt x="1756" y="322386"/>
                      <a:pt x="5116" y="314761"/>
                    </a:cubicBezTo>
                    <a:cubicBezTo>
                      <a:pt x="8323" y="307517"/>
                      <a:pt x="12905" y="301035"/>
                      <a:pt x="18632" y="295621"/>
                    </a:cubicBezTo>
                    <a:cubicBezTo>
                      <a:pt x="29856" y="285022"/>
                      <a:pt x="44441" y="279227"/>
                      <a:pt x="59789" y="279227"/>
                    </a:cubicBezTo>
                    <a:close/>
                    <a:moveTo>
                      <a:pt x="174327" y="44608"/>
                    </a:moveTo>
                    <a:cubicBezTo>
                      <a:pt x="170661" y="44608"/>
                      <a:pt x="167225" y="45828"/>
                      <a:pt x="164247" y="48192"/>
                    </a:cubicBezTo>
                    <a:lnTo>
                      <a:pt x="49403" y="142211"/>
                    </a:lnTo>
                    <a:cubicBezTo>
                      <a:pt x="49098" y="142440"/>
                      <a:pt x="48793" y="142745"/>
                      <a:pt x="48487" y="142974"/>
                    </a:cubicBezTo>
                    <a:cubicBezTo>
                      <a:pt x="43371" y="148083"/>
                      <a:pt x="43371" y="156394"/>
                      <a:pt x="48487" y="161580"/>
                    </a:cubicBezTo>
                    <a:cubicBezTo>
                      <a:pt x="48793" y="161885"/>
                      <a:pt x="49098" y="162113"/>
                      <a:pt x="49480" y="162418"/>
                    </a:cubicBezTo>
                    <a:lnTo>
                      <a:pt x="165851" y="256590"/>
                    </a:lnTo>
                    <a:cubicBezTo>
                      <a:pt x="168600" y="258802"/>
                      <a:pt x="171883" y="259946"/>
                      <a:pt x="175319" y="259946"/>
                    </a:cubicBezTo>
                    <a:cubicBezTo>
                      <a:pt x="182573" y="259946"/>
                      <a:pt x="190438" y="254227"/>
                      <a:pt x="190438" y="244924"/>
                    </a:cubicBezTo>
                    <a:lnTo>
                      <a:pt x="190438" y="206111"/>
                    </a:lnTo>
                    <a:cubicBezTo>
                      <a:pt x="190438" y="197266"/>
                      <a:pt x="197616" y="190098"/>
                      <a:pt x="206550" y="190098"/>
                    </a:cubicBezTo>
                    <a:lnTo>
                      <a:pt x="456931" y="190098"/>
                    </a:lnTo>
                    <a:cubicBezTo>
                      <a:pt x="465788" y="190098"/>
                      <a:pt x="473042" y="197266"/>
                      <a:pt x="473042" y="206111"/>
                    </a:cubicBezTo>
                    <a:lnTo>
                      <a:pt x="473042" y="229978"/>
                    </a:lnTo>
                    <a:cubicBezTo>
                      <a:pt x="473042" y="235545"/>
                      <a:pt x="475562" y="240730"/>
                      <a:pt x="479915" y="244238"/>
                    </a:cubicBezTo>
                    <a:lnTo>
                      <a:pt x="524279" y="279466"/>
                    </a:lnTo>
                    <a:cubicBezTo>
                      <a:pt x="526952" y="281601"/>
                      <a:pt x="530235" y="282745"/>
                      <a:pt x="533595" y="282745"/>
                    </a:cubicBezTo>
                    <a:cubicBezTo>
                      <a:pt x="540849" y="282745"/>
                      <a:pt x="548714" y="277026"/>
                      <a:pt x="548714" y="267723"/>
                    </a:cubicBezTo>
                    <a:lnTo>
                      <a:pt x="548714" y="129553"/>
                    </a:lnTo>
                    <a:cubicBezTo>
                      <a:pt x="548714" y="121242"/>
                      <a:pt x="541995" y="114532"/>
                      <a:pt x="533671" y="114532"/>
                    </a:cubicBezTo>
                    <a:lnTo>
                      <a:pt x="206550" y="114532"/>
                    </a:lnTo>
                    <a:cubicBezTo>
                      <a:pt x="197616" y="114532"/>
                      <a:pt x="190438" y="107288"/>
                      <a:pt x="190438" y="98442"/>
                    </a:cubicBezTo>
                    <a:lnTo>
                      <a:pt x="190438" y="60621"/>
                    </a:lnTo>
                    <a:cubicBezTo>
                      <a:pt x="190438" y="50708"/>
                      <a:pt x="182115" y="44608"/>
                      <a:pt x="174327" y="44608"/>
                    </a:cubicBezTo>
                    <a:close/>
                    <a:moveTo>
                      <a:pt x="174289" y="44097"/>
                    </a:moveTo>
                    <a:cubicBezTo>
                      <a:pt x="182842" y="44097"/>
                      <a:pt x="190936" y="50806"/>
                      <a:pt x="190936" y="60641"/>
                    </a:cubicBezTo>
                    <a:lnTo>
                      <a:pt x="190936" y="98455"/>
                    </a:lnTo>
                    <a:cubicBezTo>
                      <a:pt x="190936" y="107070"/>
                      <a:pt x="197885" y="114008"/>
                      <a:pt x="206513" y="114008"/>
                    </a:cubicBezTo>
                    <a:lnTo>
                      <a:pt x="533641" y="114008"/>
                    </a:lnTo>
                    <a:cubicBezTo>
                      <a:pt x="542193" y="114008"/>
                      <a:pt x="549218" y="120945"/>
                      <a:pt x="549218" y="129560"/>
                    </a:cubicBezTo>
                    <a:lnTo>
                      <a:pt x="549218" y="267704"/>
                    </a:lnTo>
                    <a:cubicBezTo>
                      <a:pt x="549218" y="276929"/>
                      <a:pt x="541582" y="283257"/>
                      <a:pt x="533564" y="283257"/>
                    </a:cubicBezTo>
                    <a:cubicBezTo>
                      <a:pt x="530281" y="283257"/>
                      <a:pt x="526845" y="282190"/>
                      <a:pt x="523943" y="279826"/>
                    </a:cubicBezTo>
                    <a:lnTo>
                      <a:pt x="479578" y="244604"/>
                    </a:lnTo>
                    <a:cubicBezTo>
                      <a:pt x="475072" y="241021"/>
                      <a:pt x="472476" y="235684"/>
                      <a:pt x="472476" y="229966"/>
                    </a:cubicBezTo>
                    <a:lnTo>
                      <a:pt x="472476" y="206104"/>
                    </a:lnTo>
                    <a:cubicBezTo>
                      <a:pt x="472476" y="197565"/>
                      <a:pt x="465527" y="190551"/>
                      <a:pt x="456899" y="190551"/>
                    </a:cubicBezTo>
                    <a:lnTo>
                      <a:pt x="206513" y="190551"/>
                    </a:lnTo>
                    <a:cubicBezTo>
                      <a:pt x="197885" y="190551"/>
                      <a:pt x="190936" y="197565"/>
                      <a:pt x="190936" y="206104"/>
                    </a:cubicBezTo>
                    <a:lnTo>
                      <a:pt x="190936" y="244909"/>
                    </a:lnTo>
                    <a:cubicBezTo>
                      <a:pt x="190936" y="254134"/>
                      <a:pt x="183300" y="260462"/>
                      <a:pt x="175282" y="260462"/>
                    </a:cubicBezTo>
                    <a:cubicBezTo>
                      <a:pt x="171922" y="260462"/>
                      <a:pt x="168486" y="259394"/>
                      <a:pt x="165508" y="256955"/>
                    </a:cubicBezTo>
                    <a:lnTo>
                      <a:pt x="49058" y="162800"/>
                    </a:lnTo>
                    <a:cubicBezTo>
                      <a:pt x="48753" y="162495"/>
                      <a:pt x="48371" y="162190"/>
                      <a:pt x="48066" y="161885"/>
                    </a:cubicBezTo>
                    <a:cubicBezTo>
                      <a:pt x="42797" y="156625"/>
                      <a:pt x="42797" y="147934"/>
                      <a:pt x="48142" y="142673"/>
                    </a:cubicBezTo>
                    <a:cubicBezTo>
                      <a:pt x="48448" y="142368"/>
                      <a:pt x="48753" y="142063"/>
                      <a:pt x="49058" y="141835"/>
                    </a:cubicBezTo>
                    <a:lnTo>
                      <a:pt x="163904" y="47833"/>
                    </a:lnTo>
                    <a:cubicBezTo>
                      <a:pt x="167111" y="45241"/>
                      <a:pt x="170777" y="44097"/>
                      <a:pt x="174289" y="44097"/>
                    </a:cubicBezTo>
                    <a:close/>
                    <a:moveTo>
                      <a:pt x="174327" y="43540"/>
                    </a:moveTo>
                    <a:cubicBezTo>
                      <a:pt x="170432" y="43540"/>
                      <a:pt x="166767" y="44913"/>
                      <a:pt x="163636" y="47429"/>
                    </a:cubicBezTo>
                    <a:lnTo>
                      <a:pt x="48793" y="141449"/>
                    </a:lnTo>
                    <a:cubicBezTo>
                      <a:pt x="48411" y="141678"/>
                      <a:pt x="48105" y="141983"/>
                      <a:pt x="47800" y="142288"/>
                    </a:cubicBezTo>
                    <a:cubicBezTo>
                      <a:pt x="42302" y="147778"/>
                      <a:pt x="42226" y="156776"/>
                      <a:pt x="47800" y="162266"/>
                    </a:cubicBezTo>
                    <a:cubicBezTo>
                      <a:pt x="48105" y="162647"/>
                      <a:pt x="48487" y="162876"/>
                      <a:pt x="48793" y="163181"/>
                    </a:cubicBezTo>
                    <a:lnTo>
                      <a:pt x="165240" y="257353"/>
                    </a:lnTo>
                    <a:cubicBezTo>
                      <a:pt x="168141" y="259717"/>
                      <a:pt x="171654" y="261013"/>
                      <a:pt x="175319" y="261013"/>
                    </a:cubicBezTo>
                    <a:cubicBezTo>
                      <a:pt x="183031" y="261013"/>
                      <a:pt x="191431" y="254837"/>
                      <a:pt x="191431" y="244924"/>
                    </a:cubicBezTo>
                    <a:lnTo>
                      <a:pt x="191431" y="206111"/>
                    </a:lnTo>
                    <a:cubicBezTo>
                      <a:pt x="191431" y="197876"/>
                      <a:pt x="198227" y="191089"/>
                      <a:pt x="206550" y="191089"/>
                    </a:cubicBezTo>
                    <a:lnTo>
                      <a:pt x="456931" y="191089"/>
                    </a:lnTo>
                    <a:cubicBezTo>
                      <a:pt x="465254" y="191089"/>
                      <a:pt x="472050" y="197876"/>
                      <a:pt x="472050" y="206111"/>
                    </a:cubicBezTo>
                    <a:lnTo>
                      <a:pt x="472050" y="229978"/>
                    </a:lnTo>
                    <a:cubicBezTo>
                      <a:pt x="472050" y="235850"/>
                      <a:pt x="474646" y="241340"/>
                      <a:pt x="479304" y="245000"/>
                    </a:cubicBezTo>
                    <a:lnTo>
                      <a:pt x="523668" y="280229"/>
                    </a:lnTo>
                    <a:cubicBezTo>
                      <a:pt x="526570" y="282593"/>
                      <a:pt x="530006" y="283813"/>
                      <a:pt x="533595" y="283813"/>
                    </a:cubicBezTo>
                    <a:cubicBezTo>
                      <a:pt x="541384" y="283813"/>
                      <a:pt x="549707" y="277636"/>
                      <a:pt x="549707" y="267723"/>
                    </a:cubicBezTo>
                    <a:lnTo>
                      <a:pt x="549707" y="129553"/>
                    </a:lnTo>
                    <a:cubicBezTo>
                      <a:pt x="549707" y="120708"/>
                      <a:pt x="542529" y="113464"/>
                      <a:pt x="533671" y="113464"/>
                    </a:cubicBezTo>
                    <a:lnTo>
                      <a:pt x="206550" y="113464"/>
                    </a:lnTo>
                    <a:cubicBezTo>
                      <a:pt x="198227" y="113464"/>
                      <a:pt x="191431" y="106754"/>
                      <a:pt x="191431" y="98442"/>
                    </a:cubicBezTo>
                    <a:lnTo>
                      <a:pt x="191431" y="60621"/>
                    </a:lnTo>
                    <a:cubicBezTo>
                      <a:pt x="191431" y="50098"/>
                      <a:pt x="182573" y="43540"/>
                      <a:pt x="174327" y="43540"/>
                    </a:cubicBezTo>
                    <a:close/>
                    <a:moveTo>
                      <a:pt x="174327" y="991"/>
                    </a:moveTo>
                    <a:cubicBezTo>
                      <a:pt x="189675" y="991"/>
                      <a:pt x="204259" y="6786"/>
                      <a:pt x="215408" y="17309"/>
                    </a:cubicBezTo>
                    <a:cubicBezTo>
                      <a:pt x="221211" y="22800"/>
                      <a:pt x="225792" y="29205"/>
                      <a:pt x="228999" y="36449"/>
                    </a:cubicBezTo>
                    <a:cubicBezTo>
                      <a:pt x="232359" y="44074"/>
                      <a:pt x="234039" y="52157"/>
                      <a:pt x="234039" y="60621"/>
                    </a:cubicBezTo>
                    <a:lnTo>
                      <a:pt x="234039" y="70915"/>
                    </a:lnTo>
                    <a:lnTo>
                      <a:pt x="533671" y="70915"/>
                    </a:lnTo>
                    <a:cubicBezTo>
                      <a:pt x="565971" y="70915"/>
                      <a:pt x="592315" y="97222"/>
                      <a:pt x="592315" y="129553"/>
                    </a:cubicBezTo>
                    <a:lnTo>
                      <a:pt x="592315" y="267723"/>
                    </a:lnTo>
                    <a:cubicBezTo>
                      <a:pt x="592315" y="275959"/>
                      <a:pt x="590635" y="283965"/>
                      <a:pt x="587352" y="291438"/>
                    </a:cubicBezTo>
                    <a:cubicBezTo>
                      <a:pt x="584221" y="298529"/>
                      <a:pt x="579716" y="304858"/>
                      <a:pt x="573989" y="310272"/>
                    </a:cubicBezTo>
                    <a:cubicBezTo>
                      <a:pt x="562993" y="320643"/>
                      <a:pt x="548638" y="326285"/>
                      <a:pt x="533595" y="326285"/>
                    </a:cubicBezTo>
                    <a:cubicBezTo>
                      <a:pt x="520461" y="326285"/>
                      <a:pt x="507480" y="321787"/>
                      <a:pt x="497095" y="313551"/>
                    </a:cubicBezTo>
                    <a:lnTo>
                      <a:pt x="452731" y="278323"/>
                    </a:lnTo>
                    <a:cubicBezTo>
                      <a:pt x="445477" y="272527"/>
                      <a:pt x="439597" y="265131"/>
                      <a:pt x="435550" y="256819"/>
                    </a:cubicBezTo>
                    <a:cubicBezTo>
                      <a:pt x="432190" y="249804"/>
                      <a:pt x="430129" y="241950"/>
                      <a:pt x="429594" y="234096"/>
                    </a:cubicBezTo>
                    <a:lnTo>
                      <a:pt x="429518" y="233638"/>
                    </a:lnTo>
                    <a:lnTo>
                      <a:pt x="234039" y="233638"/>
                    </a:lnTo>
                    <a:lnTo>
                      <a:pt x="234039" y="244924"/>
                    </a:lnTo>
                    <a:cubicBezTo>
                      <a:pt x="234039" y="253159"/>
                      <a:pt x="232359" y="261166"/>
                      <a:pt x="229076" y="268638"/>
                    </a:cubicBezTo>
                    <a:cubicBezTo>
                      <a:pt x="225945" y="275730"/>
                      <a:pt x="221440" y="282059"/>
                      <a:pt x="215713" y="287473"/>
                    </a:cubicBezTo>
                    <a:cubicBezTo>
                      <a:pt x="204717" y="297843"/>
                      <a:pt x="190362" y="303562"/>
                      <a:pt x="175319" y="303562"/>
                    </a:cubicBezTo>
                    <a:cubicBezTo>
                      <a:pt x="161956" y="303562"/>
                      <a:pt x="148899" y="298911"/>
                      <a:pt x="138438" y="290447"/>
                    </a:cubicBezTo>
                    <a:lnTo>
                      <a:pt x="21991" y="196275"/>
                    </a:lnTo>
                    <a:cubicBezTo>
                      <a:pt x="20922" y="195436"/>
                      <a:pt x="19394" y="194063"/>
                      <a:pt x="17562" y="192309"/>
                    </a:cubicBezTo>
                    <a:cubicBezTo>
                      <a:pt x="-4506" y="170196"/>
                      <a:pt x="-4430" y="134205"/>
                      <a:pt x="17714" y="112168"/>
                    </a:cubicBezTo>
                    <a:cubicBezTo>
                      <a:pt x="19394" y="110490"/>
                      <a:pt x="20845" y="109270"/>
                      <a:pt x="21762" y="108508"/>
                    </a:cubicBezTo>
                    <a:lnTo>
                      <a:pt x="136605" y="14564"/>
                    </a:lnTo>
                    <a:cubicBezTo>
                      <a:pt x="147296" y="5795"/>
                      <a:pt x="160658" y="991"/>
                      <a:pt x="174327" y="991"/>
                    </a:cubicBezTo>
                    <a:close/>
                    <a:moveTo>
                      <a:pt x="174289" y="565"/>
                    </a:moveTo>
                    <a:cubicBezTo>
                      <a:pt x="160544" y="565"/>
                      <a:pt x="147029" y="5368"/>
                      <a:pt x="136262" y="14135"/>
                    </a:cubicBezTo>
                    <a:lnTo>
                      <a:pt x="21416" y="108137"/>
                    </a:lnTo>
                    <a:cubicBezTo>
                      <a:pt x="20423" y="108900"/>
                      <a:pt x="18973" y="110120"/>
                      <a:pt x="17293" y="111797"/>
                    </a:cubicBezTo>
                    <a:cubicBezTo>
                      <a:pt x="-5005" y="134058"/>
                      <a:pt x="-5081" y="170348"/>
                      <a:pt x="17216" y="192686"/>
                    </a:cubicBezTo>
                    <a:cubicBezTo>
                      <a:pt x="18973" y="194439"/>
                      <a:pt x="20576" y="195811"/>
                      <a:pt x="21645" y="196650"/>
                    </a:cubicBezTo>
                    <a:lnTo>
                      <a:pt x="138095" y="290805"/>
                    </a:lnTo>
                    <a:cubicBezTo>
                      <a:pt x="148632" y="299343"/>
                      <a:pt x="161843" y="303994"/>
                      <a:pt x="175282" y="303994"/>
                    </a:cubicBezTo>
                    <a:cubicBezTo>
                      <a:pt x="190478" y="303994"/>
                      <a:pt x="204986" y="298276"/>
                      <a:pt x="216058" y="287831"/>
                    </a:cubicBezTo>
                    <a:cubicBezTo>
                      <a:pt x="221785" y="282418"/>
                      <a:pt x="226291" y="276014"/>
                      <a:pt x="229498" y="268848"/>
                    </a:cubicBezTo>
                    <a:cubicBezTo>
                      <a:pt x="232858" y="261300"/>
                      <a:pt x="234538" y="253219"/>
                      <a:pt x="234538" y="244909"/>
                    </a:cubicBezTo>
                    <a:lnTo>
                      <a:pt x="234538" y="234159"/>
                    </a:lnTo>
                    <a:lnTo>
                      <a:pt x="429027" y="234159"/>
                    </a:lnTo>
                    <a:cubicBezTo>
                      <a:pt x="429562" y="242012"/>
                      <a:pt x="431623" y="249864"/>
                      <a:pt x="435060" y="257031"/>
                    </a:cubicBezTo>
                    <a:cubicBezTo>
                      <a:pt x="439107" y="265417"/>
                      <a:pt x="445139" y="272888"/>
                      <a:pt x="452393" y="278683"/>
                    </a:cubicBezTo>
                    <a:lnTo>
                      <a:pt x="496759" y="313905"/>
                    </a:lnTo>
                    <a:cubicBezTo>
                      <a:pt x="507220" y="322215"/>
                      <a:pt x="520278" y="326789"/>
                      <a:pt x="533564" y="326789"/>
                    </a:cubicBezTo>
                    <a:cubicBezTo>
                      <a:pt x="548760" y="326789"/>
                      <a:pt x="563269" y="321071"/>
                      <a:pt x="574341" y="310550"/>
                    </a:cubicBezTo>
                    <a:cubicBezTo>
                      <a:pt x="580068" y="305137"/>
                      <a:pt x="584573" y="298810"/>
                      <a:pt x="587780" y="291567"/>
                    </a:cubicBezTo>
                    <a:cubicBezTo>
                      <a:pt x="591140" y="284019"/>
                      <a:pt x="592820" y="276014"/>
                      <a:pt x="592820" y="267704"/>
                    </a:cubicBezTo>
                    <a:lnTo>
                      <a:pt x="592820" y="129560"/>
                    </a:lnTo>
                    <a:cubicBezTo>
                      <a:pt x="592820" y="97007"/>
                      <a:pt x="566247" y="70476"/>
                      <a:pt x="533641" y="70476"/>
                    </a:cubicBezTo>
                    <a:lnTo>
                      <a:pt x="234538" y="70476"/>
                    </a:lnTo>
                    <a:lnTo>
                      <a:pt x="234538" y="60641"/>
                    </a:lnTo>
                    <a:cubicBezTo>
                      <a:pt x="234538" y="52102"/>
                      <a:pt x="232781" y="43945"/>
                      <a:pt x="229421" y="36321"/>
                    </a:cubicBezTo>
                    <a:cubicBezTo>
                      <a:pt x="226138" y="29002"/>
                      <a:pt x="221556" y="22522"/>
                      <a:pt x="215753" y="16956"/>
                    </a:cubicBezTo>
                    <a:cubicBezTo>
                      <a:pt x="204452" y="6359"/>
                      <a:pt x="189790" y="565"/>
                      <a:pt x="174289" y="565"/>
                    </a:cubicBezTo>
                    <a:close/>
                    <a:moveTo>
                      <a:pt x="174327" y="0"/>
                    </a:moveTo>
                    <a:cubicBezTo>
                      <a:pt x="189904" y="0"/>
                      <a:pt x="204794" y="5871"/>
                      <a:pt x="216095" y="16623"/>
                    </a:cubicBezTo>
                    <a:cubicBezTo>
                      <a:pt x="221974" y="22113"/>
                      <a:pt x="226632" y="28671"/>
                      <a:pt x="229916" y="36068"/>
                    </a:cubicBezTo>
                    <a:cubicBezTo>
                      <a:pt x="233352" y="43769"/>
                      <a:pt x="235108" y="52081"/>
                      <a:pt x="235108" y="60621"/>
                    </a:cubicBezTo>
                    <a:lnTo>
                      <a:pt x="235108" y="69924"/>
                    </a:lnTo>
                    <a:lnTo>
                      <a:pt x="533671" y="69924"/>
                    </a:lnTo>
                    <a:cubicBezTo>
                      <a:pt x="566582" y="69924"/>
                      <a:pt x="593384" y="96688"/>
                      <a:pt x="593384" y="129553"/>
                    </a:cubicBezTo>
                    <a:lnTo>
                      <a:pt x="593384" y="267723"/>
                    </a:lnTo>
                    <a:cubicBezTo>
                      <a:pt x="593384" y="276111"/>
                      <a:pt x="591628" y="284194"/>
                      <a:pt x="588268" y="291819"/>
                    </a:cubicBezTo>
                    <a:cubicBezTo>
                      <a:pt x="585061" y="299063"/>
                      <a:pt x="580479" y="305545"/>
                      <a:pt x="574752" y="310959"/>
                    </a:cubicBezTo>
                    <a:cubicBezTo>
                      <a:pt x="563528" y="321558"/>
                      <a:pt x="548943" y="327353"/>
                      <a:pt x="533595" y="327353"/>
                    </a:cubicBezTo>
                    <a:cubicBezTo>
                      <a:pt x="520232" y="327353"/>
                      <a:pt x="507022" y="322702"/>
                      <a:pt x="496485" y="314314"/>
                    </a:cubicBezTo>
                    <a:lnTo>
                      <a:pt x="452120" y="279085"/>
                    </a:lnTo>
                    <a:cubicBezTo>
                      <a:pt x="444790" y="273290"/>
                      <a:pt x="438757" y="265665"/>
                      <a:pt x="434634" y="257277"/>
                    </a:cubicBezTo>
                    <a:cubicBezTo>
                      <a:pt x="431274" y="250261"/>
                      <a:pt x="429136" y="242407"/>
                      <a:pt x="428602" y="234630"/>
                    </a:cubicBezTo>
                    <a:lnTo>
                      <a:pt x="235108" y="234630"/>
                    </a:lnTo>
                    <a:lnTo>
                      <a:pt x="235108" y="244924"/>
                    </a:lnTo>
                    <a:cubicBezTo>
                      <a:pt x="235108" y="253312"/>
                      <a:pt x="233352" y="261394"/>
                      <a:pt x="229992" y="269020"/>
                    </a:cubicBezTo>
                    <a:cubicBezTo>
                      <a:pt x="226785" y="276264"/>
                      <a:pt x="222204" y="282745"/>
                      <a:pt x="216400" y="288235"/>
                    </a:cubicBezTo>
                    <a:cubicBezTo>
                      <a:pt x="205252" y="298758"/>
                      <a:pt x="190667" y="304553"/>
                      <a:pt x="175319" y="304553"/>
                    </a:cubicBezTo>
                    <a:cubicBezTo>
                      <a:pt x="161727" y="304553"/>
                      <a:pt x="148441" y="299826"/>
                      <a:pt x="137827" y="291209"/>
                    </a:cubicBezTo>
                    <a:lnTo>
                      <a:pt x="21380" y="197037"/>
                    </a:lnTo>
                    <a:cubicBezTo>
                      <a:pt x="20311" y="196198"/>
                      <a:pt x="18707" y="194826"/>
                      <a:pt x="16875" y="192996"/>
                    </a:cubicBezTo>
                    <a:cubicBezTo>
                      <a:pt x="-5575" y="170501"/>
                      <a:pt x="-5575" y="133900"/>
                      <a:pt x="17027" y="111405"/>
                    </a:cubicBezTo>
                    <a:cubicBezTo>
                      <a:pt x="18707" y="109804"/>
                      <a:pt x="20158" y="108508"/>
                      <a:pt x="21151" y="107745"/>
                    </a:cubicBezTo>
                    <a:lnTo>
                      <a:pt x="135994" y="13725"/>
                    </a:lnTo>
                    <a:cubicBezTo>
                      <a:pt x="146837" y="4880"/>
                      <a:pt x="160429" y="0"/>
                      <a:pt x="17432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095" y="1873250"/>
            <a:ext cx="6040120" cy="4667250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5814060" y="1081405"/>
            <a:ext cx="5245735" cy="37509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Content Placeholder 2"/>
          <p:cNvSpPr txBox="1"/>
          <p:nvPr/>
        </p:nvSpPr>
        <p:spPr>
          <a:xfrm>
            <a:off x="6132819" y="1307932"/>
            <a:ext cx="4608512" cy="341630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“中国大学MOOC”是由网易与高等教育出版社携手推出的在线教育平台，它承接教育部国家精品在线开放课程任 务，是 在 线“金 课”的 重 要 窗 口。目 前 合 作 院 校 有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313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所，已 上 线 课 程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2800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门，大约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373万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人参与了讨论区的讨论活动。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205" y="4244975"/>
            <a:ext cx="3324225" cy="26574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812165" y="2498725"/>
            <a:ext cx="13438505" cy="3013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chemeClr val="tx1"/>
                </a:solidFill>
              </a:rPr>
              <a:t>可通过电脑、手机、平板等多种终端进行学习体验！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192405" y="26035"/>
            <a:ext cx="6002035" cy="1228725"/>
            <a:chOff x="253" y="429"/>
            <a:chExt cx="9849" cy="1935"/>
          </a:xfrm>
        </p:grpSpPr>
        <p:sp>
          <p:nvSpPr>
            <p:cNvPr id="6" name="文本框 5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05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63"/>
              <a:chOff x="6630" y="3870"/>
              <a:chExt cx="9186" cy="1763"/>
            </a:xfrm>
          </p:grpSpPr>
          <p:cxnSp>
            <p:nvCxnSpPr>
              <p:cNvPr id="8" name="直接连接符 7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矩形 8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Experience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115" y="5053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process  felling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561da485-97a0-4369-b821-32c0231f6c70"/>
          <p:cNvGrpSpPr>
            <a:grpSpLocks noChangeAspect="1"/>
          </p:cNvGrpSpPr>
          <p:nvPr/>
        </p:nvGrpSpPr>
        <p:grpSpPr>
          <a:xfrm>
            <a:off x="1331900" y="2212966"/>
            <a:ext cx="9528200" cy="2627754"/>
            <a:chOff x="1149249" y="1738942"/>
            <a:chExt cx="7380705" cy="2035504"/>
          </a:xfrm>
        </p:grpSpPr>
        <p:sp>
          <p:nvSpPr>
            <p:cNvPr id="3" name="ïšḻïďê-任意多边形: 形状 2"/>
            <p:cNvSpPr/>
            <p:nvPr/>
          </p:nvSpPr>
          <p:spPr>
            <a:xfrm>
              <a:off x="1389380" y="1969448"/>
              <a:ext cx="7140574" cy="15748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1167" y="120000"/>
                  </a:moveTo>
                  <a:lnTo>
                    <a:pt x="105350" y="120000"/>
                  </a:lnTo>
                  <a:lnTo>
                    <a:pt x="105350" y="120000"/>
                  </a:lnTo>
                  <a:cubicBezTo>
                    <a:pt x="105603" y="120000"/>
                    <a:pt x="105843" y="119933"/>
                    <a:pt x="106097" y="119933"/>
                  </a:cubicBezTo>
                  <a:lnTo>
                    <a:pt x="106844" y="119733"/>
                  </a:lnTo>
                  <a:lnTo>
                    <a:pt x="107578" y="119334"/>
                  </a:lnTo>
                  <a:cubicBezTo>
                    <a:pt x="107818" y="119134"/>
                    <a:pt x="108058" y="119001"/>
                    <a:pt x="108298" y="118801"/>
                  </a:cubicBezTo>
                  <a:cubicBezTo>
                    <a:pt x="108539" y="118601"/>
                    <a:pt x="108765" y="118335"/>
                    <a:pt x="109006" y="118135"/>
                  </a:cubicBezTo>
                  <a:lnTo>
                    <a:pt x="109699" y="117336"/>
                  </a:lnTo>
                  <a:cubicBezTo>
                    <a:pt x="109926" y="117003"/>
                    <a:pt x="110166" y="116736"/>
                    <a:pt x="110393" y="116403"/>
                  </a:cubicBezTo>
                  <a:cubicBezTo>
                    <a:pt x="110607" y="116004"/>
                    <a:pt x="110833" y="115671"/>
                    <a:pt x="111047" y="115271"/>
                  </a:cubicBezTo>
                  <a:lnTo>
                    <a:pt x="111701" y="114073"/>
                  </a:lnTo>
                  <a:cubicBezTo>
                    <a:pt x="111914" y="113607"/>
                    <a:pt x="112114" y="113207"/>
                    <a:pt x="112328" y="112741"/>
                  </a:cubicBezTo>
                  <a:cubicBezTo>
                    <a:pt x="112528" y="112275"/>
                    <a:pt x="112741" y="111809"/>
                    <a:pt x="112941" y="111342"/>
                  </a:cubicBezTo>
                  <a:lnTo>
                    <a:pt x="113542" y="109744"/>
                  </a:lnTo>
                  <a:cubicBezTo>
                    <a:pt x="113742" y="109211"/>
                    <a:pt x="113929" y="108612"/>
                    <a:pt x="114129" y="108079"/>
                  </a:cubicBezTo>
                  <a:cubicBezTo>
                    <a:pt x="114302" y="107480"/>
                    <a:pt x="114489" y="106881"/>
                    <a:pt x="114663" y="106281"/>
                  </a:cubicBezTo>
                  <a:cubicBezTo>
                    <a:pt x="114849" y="105682"/>
                    <a:pt x="115023" y="105083"/>
                    <a:pt x="115210" y="104483"/>
                  </a:cubicBezTo>
                  <a:lnTo>
                    <a:pt x="115703" y="102419"/>
                  </a:lnTo>
                  <a:lnTo>
                    <a:pt x="116197" y="100355"/>
                  </a:lnTo>
                  <a:lnTo>
                    <a:pt x="116664" y="98224"/>
                  </a:lnTo>
                  <a:lnTo>
                    <a:pt x="117091" y="95893"/>
                  </a:lnTo>
                  <a:cubicBezTo>
                    <a:pt x="117224" y="95094"/>
                    <a:pt x="117371" y="94361"/>
                    <a:pt x="117505" y="93562"/>
                  </a:cubicBezTo>
                  <a:cubicBezTo>
                    <a:pt x="117625" y="92763"/>
                    <a:pt x="117758" y="91897"/>
                    <a:pt x="117878" y="91098"/>
                  </a:cubicBezTo>
                  <a:cubicBezTo>
                    <a:pt x="117998" y="90299"/>
                    <a:pt x="118105" y="89433"/>
                    <a:pt x="118225" y="88634"/>
                  </a:cubicBezTo>
                  <a:cubicBezTo>
                    <a:pt x="118332" y="87769"/>
                    <a:pt x="118452" y="86836"/>
                    <a:pt x="118559" y="85971"/>
                  </a:cubicBezTo>
                  <a:lnTo>
                    <a:pt x="118839" y="83374"/>
                  </a:lnTo>
                  <a:cubicBezTo>
                    <a:pt x="118932" y="82441"/>
                    <a:pt x="119012" y="81509"/>
                    <a:pt x="119106" y="80577"/>
                  </a:cubicBezTo>
                  <a:cubicBezTo>
                    <a:pt x="119186" y="79711"/>
                    <a:pt x="119266" y="78779"/>
                    <a:pt x="119346" y="77913"/>
                  </a:cubicBezTo>
                  <a:cubicBezTo>
                    <a:pt x="119412" y="76914"/>
                    <a:pt x="119466" y="75982"/>
                    <a:pt x="119533" y="74983"/>
                  </a:cubicBezTo>
                  <a:cubicBezTo>
                    <a:pt x="119586" y="74051"/>
                    <a:pt x="119653" y="73052"/>
                    <a:pt x="119706" y="72119"/>
                  </a:cubicBezTo>
                  <a:cubicBezTo>
                    <a:pt x="119746" y="71120"/>
                    <a:pt x="119799" y="70122"/>
                    <a:pt x="119839" y="69123"/>
                  </a:cubicBezTo>
                  <a:cubicBezTo>
                    <a:pt x="119866" y="68124"/>
                    <a:pt x="119906" y="67125"/>
                    <a:pt x="119933" y="66126"/>
                  </a:cubicBezTo>
                  <a:cubicBezTo>
                    <a:pt x="119946" y="65127"/>
                    <a:pt x="119973" y="64062"/>
                    <a:pt x="119986" y="63063"/>
                  </a:cubicBezTo>
                  <a:cubicBezTo>
                    <a:pt x="119986" y="62064"/>
                    <a:pt x="120000" y="60998"/>
                    <a:pt x="120000" y="60000"/>
                  </a:cubicBezTo>
                  <a:lnTo>
                    <a:pt x="120000" y="60000"/>
                  </a:lnTo>
                  <a:cubicBezTo>
                    <a:pt x="120000" y="59001"/>
                    <a:pt x="119986" y="57935"/>
                    <a:pt x="119986" y="56936"/>
                  </a:cubicBezTo>
                  <a:cubicBezTo>
                    <a:pt x="119973" y="55937"/>
                    <a:pt x="119946" y="54872"/>
                    <a:pt x="119933" y="53873"/>
                  </a:cubicBezTo>
                  <a:cubicBezTo>
                    <a:pt x="119906" y="52874"/>
                    <a:pt x="119866" y="51875"/>
                    <a:pt x="119839" y="50876"/>
                  </a:cubicBezTo>
                  <a:cubicBezTo>
                    <a:pt x="119799" y="49877"/>
                    <a:pt x="119746" y="48879"/>
                    <a:pt x="119706" y="47880"/>
                  </a:cubicBezTo>
                  <a:cubicBezTo>
                    <a:pt x="119653" y="46947"/>
                    <a:pt x="119586" y="45948"/>
                    <a:pt x="119533" y="45016"/>
                  </a:cubicBezTo>
                  <a:cubicBezTo>
                    <a:pt x="119466" y="44017"/>
                    <a:pt x="119412" y="43085"/>
                    <a:pt x="119346" y="42086"/>
                  </a:cubicBezTo>
                  <a:cubicBezTo>
                    <a:pt x="119266" y="41220"/>
                    <a:pt x="119186" y="40288"/>
                    <a:pt x="119106" y="39422"/>
                  </a:cubicBezTo>
                  <a:cubicBezTo>
                    <a:pt x="119012" y="38490"/>
                    <a:pt x="118932" y="37558"/>
                    <a:pt x="118839" y="36625"/>
                  </a:cubicBezTo>
                  <a:lnTo>
                    <a:pt x="118559" y="34028"/>
                  </a:lnTo>
                  <a:cubicBezTo>
                    <a:pt x="118452" y="33163"/>
                    <a:pt x="118332" y="32230"/>
                    <a:pt x="118225" y="31365"/>
                  </a:cubicBezTo>
                  <a:cubicBezTo>
                    <a:pt x="118105" y="30566"/>
                    <a:pt x="117998" y="29700"/>
                    <a:pt x="117878" y="28901"/>
                  </a:cubicBezTo>
                  <a:cubicBezTo>
                    <a:pt x="117758" y="28102"/>
                    <a:pt x="117625" y="27236"/>
                    <a:pt x="117505" y="26437"/>
                  </a:cubicBezTo>
                  <a:cubicBezTo>
                    <a:pt x="117371" y="25638"/>
                    <a:pt x="117224" y="24905"/>
                    <a:pt x="117091" y="24106"/>
                  </a:cubicBezTo>
                  <a:lnTo>
                    <a:pt x="116664" y="21775"/>
                  </a:lnTo>
                  <a:lnTo>
                    <a:pt x="116197" y="19644"/>
                  </a:lnTo>
                  <a:lnTo>
                    <a:pt x="115703" y="17580"/>
                  </a:lnTo>
                  <a:lnTo>
                    <a:pt x="115210" y="15516"/>
                  </a:lnTo>
                  <a:cubicBezTo>
                    <a:pt x="115023" y="14916"/>
                    <a:pt x="114849" y="14317"/>
                    <a:pt x="114663" y="13718"/>
                  </a:cubicBezTo>
                  <a:cubicBezTo>
                    <a:pt x="114489" y="13118"/>
                    <a:pt x="114302" y="12519"/>
                    <a:pt x="114129" y="11920"/>
                  </a:cubicBezTo>
                  <a:cubicBezTo>
                    <a:pt x="113929" y="11387"/>
                    <a:pt x="113742" y="10788"/>
                    <a:pt x="113542" y="10255"/>
                  </a:cubicBezTo>
                  <a:lnTo>
                    <a:pt x="112941" y="8657"/>
                  </a:lnTo>
                  <a:cubicBezTo>
                    <a:pt x="112741" y="8190"/>
                    <a:pt x="112528" y="7724"/>
                    <a:pt x="112328" y="7258"/>
                  </a:cubicBezTo>
                  <a:cubicBezTo>
                    <a:pt x="112114" y="6792"/>
                    <a:pt x="111914" y="6392"/>
                    <a:pt x="111701" y="5926"/>
                  </a:cubicBezTo>
                  <a:lnTo>
                    <a:pt x="111047" y="4728"/>
                  </a:lnTo>
                  <a:cubicBezTo>
                    <a:pt x="110833" y="4328"/>
                    <a:pt x="110607" y="3995"/>
                    <a:pt x="110393" y="3596"/>
                  </a:cubicBezTo>
                  <a:cubicBezTo>
                    <a:pt x="110166" y="3263"/>
                    <a:pt x="109926" y="2996"/>
                    <a:pt x="109699" y="2663"/>
                  </a:cubicBezTo>
                  <a:lnTo>
                    <a:pt x="109006" y="1864"/>
                  </a:lnTo>
                  <a:cubicBezTo>
                    <a:pt x="108765" y="1664"/>
                    <a:pt x="108539" y="1398"/>
                    <a:pt x="108298" y="1198"/>
                  </a:cubicBezTo>
                  <a:cubicBezTo>
                    <a:pt x="108058" y="998"/>
                    <a:pt x="107818" y="865"/>
                    <a:pt x="107578" y="665"/>
                  </a:cubicBezTo>
                  <a:lnTo>
                    <a:pt x="106844" y="266"/>
                  </a:lnTo>
                  <a:lnTo>
                    <a:pt x="106097" y="66"/>
                  </a:lnTo>
                  <a:cubicBezTo>
                    <a:pt x="105843" y="66"/>
                    <a:pt x="105603" y="0"/>
                    <a:pt x="105350" y="0"/>
                  </a:cubicBezTo>
                  <a:lnTo>
                    <a:pt x="14649" y="0"/>
                  </a:lnTo>
                  <a:lnTo>
                    <a:pt x="14649" y="0"/>
                  </a:lnTo>
                  <a:cubicBezTo>
                    <a:pt x="14396" y="0"/>
                    <a:pt x="14156" y="66"/>
                    <a:pt x="13902" y="66"/>
                  </a:cubicBezTo>
                  <a:lnTo>
                    <a:pt x="13155" y="266"/>
                  </a:lnTo>
                  <a:lnTo>
                    <a:pt x="12421" y="665"/>
                  </a:lnTo>
                  <a:cubicBezTo>
                    <a:pt x="12181" y="865"/>
                    <a:pt x="11941" y="998"/>
                    <a:pt x="11701" y="1198"/>
                  </a:cubicBezTo>
                  <a:cubicBezTo>
                    <a:pt x="11460" y="1398"/>
                    <a:pt x="11234" y="1664"/>
                    <a:pt x="10993" y="1864"/>
                  </a:cubicBezTo>
                  <a:lnTo>
                    <a:pt x="10300" y="2663"/>
                  </a:lnTo>
                  <a:cubicBezTo>
                    <a:pt x="10073" y="2996"/>
                    <a:pt x="9833" y="3263"/>
                    <a:pt x="9606" y="3596"/>
                  </a:cubicBezTo>
                  <a:cubicBezTo>
                    <a:pt x="9392" y="3995"/>
                    <a:pt x="9166" y="4328"/>
                    <a:pt x="8952" y="4728"/>
                  </a:cubicBezTo>
                  <a:lnTo>
                    <a:pt x="8298" y="5926"/>
                  </a:lnTo>
                  <a:cubicBezTo>
                    <a:pt x="8085" y="6392"/>
                    <a:pt x="7885" y="6792"/>
                    <a:pt x="7671" y="7258"/>
                  </a:cubicBezTo>
                  <a:cubicBezTo>
                    <a:pt x="7471" y="7724"/>
                    <a:pt x="7258" y="8190"/>
                    <a:pt x="7058" y="8657"/>
                  </a:cubicBezTo>
                  <a:lnTo>
                    <a:pt x="6457" y="10255"/>
                  </a:lnTo>
                  <a:cubicBezTo>
                    <a:pt x="6257" y="10788"/>
                    <a:pt x="6070" y="11387"/>
                    <a:pt x="5870" y="11920"/>
                  </a:cubicBezTo>
                  <a:cubicBezTo>
                    <a:pt x="5697" y="12519"/>
                    <a:pt x="5510" y="13118"/>
                    <a:pt x="5336" y="13718"/>
                  </a:cubicBezTo>
                  <a:cubicBezTo>
                    <a:pt x="5150" y="14317"/>
                    <a:pt x="4976" y="14916"/>
                    <a:pt x="4789" y="15516"/>
                  </a:cubicBezTo>
                  <a:lnTo>
                    <a:pt x="4296" y="17580"/>
                  </a:lnTo>
                  <a:lnTo>
                    <a:pt x="3802" y="19644"/>
                  </a:lnTo>
                  <a:lnTo>
                    <a:pt x="3335" y="21775"/>
                  </a:lnTo>
                  <a:lnTo>
                    <a:pt x="2908" y="24106"/>
                  </a:lnTo>
                  <a:cubicBezTo>
                    <a:pt x="2775" y="24905"/>
                    <a:pt x="2628" y="25638"/>
                    <a:pt x="2494" y="26437"/>
                  </a:cubicBezTo>
                  <a:cubicBezTo>
                    <a:pt x="2374" y="27236"/>
                    <a:pt x="2241" y="28102"/>
                    <a:pt x="2121" y="28901"/>
                  </a:cubicBezTo>
                  <a:cubicBezTo>
                    <a:pt x="2001" y="29700"/>
                    <a:pt x="1894" y="30566"/>
                    <a:pt x="1774" y="31365"/>
                  </a:cubicBezTo>
                  <a:cubicBezTo>
                    <a:pt x="1667" y="32230"/>
                    <a:pt x="1547" y="33163"/>
                    <a:pt x="1440" y="34028"/>
                  </a:cubicBezTo>
                  <a:lnTo>
                    <a:pt x="1160" y="36625"/>
                  </a:lnTo>
                  <a:cubicBezTo>
                    <a:pt x="1067" y="37558"/>
                    <a:pt x="987" y="38490"/>
                    <a:pt x="893" y="39422"/>
                  </a:cubicBezTo>
                  <a:cubicBezTo>
                    <a:pt x="813" y="40288"/>
                    <a:pt x="733" y="41220"/>
                    <a:pt x="653" y="42086"/>
                  </a:cubicBezTo>
                  <a:cubicBezTo>
                    <a:pt x="587" y="43085"/>
                    <a:pt x="533" y="44017"/>
                    <a:pt x="466" y="45016"/>
                  </a:cubicBezTo>
                  <a:cubicBezTo>
                    <a:pt x="413" y="45948"/>
                    <a:pt x="346" y="46947"/>
                    <a:pt x="293" y="47880"/>
                  </a:cubicBezTo>
                  <a:cubicBezTo>
                    <a:pt x="253" y="48879"/>
                    <a:pt x="200" y="49877"/>
                    <a:pt x="160" y="50876"/>
                  </a:cubicBezTo>
                  <a:cubicBezTo>
                    <a:pt x="133" y="51875"/>
                    <a:pt x="93" y="52874"/>
                    <a:pt x="66" y="53873"/>
                  </a:cubicBezTo>
                  <a:cubicBezTo>
                    <a:pt x="53" y="54872"/>
                    <a:pt x="26" y="55937"/>
                    <a:pt x="13" y="56936"/>
                  </a:cubicBezTo>
                  <a:cubicBezTo>
                    <a:pt x="13" y="57935"/>
                    <a:pt x="0" y="59001"/>
                    <a:pt x="0" y="60000"/>
                  </a:cubicBezTo>
                </a:path>
              </a:pathLst>
            </a:custGeom>
            <a:noFill/>
            <a:ln w="9525" cap="flat" cmpd="sng">
              <a:solidFill>
                <a:schemeClr val="tx1">
                  <a:lumMod val="25000"/>
                  <a:lumOff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ïšḻïďê-Oval 3"/>
            <p:cNvSpPr/>
            <p:nvPr/>
          </p:nvSpPr>
          <p:spPr>
            <a:xfrm>
              <a:off x="2973717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ïšḻïďê-Oval 4"/>
            <p:cNvSpPr/>
            <p:nvPr/>
          </p:nvSpPr>
          <p:spPr>
            <a:xfrm>
              <a:off x="5087582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ïšḻïďê-Oval 5"/>
            <p:cNvSpPr/>
            <p:nvPr/>
          </p:nvSpPr>
          <p:spPr>
            <a:xfrm>
              <a:off x="7201446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ïšḻïďê-Oval 6"/>
            <p:cNvSpPr/>
            <p:nvPr/>
          </p:nvSpPr>
          <p:spPr>
            <a:xfrm>
              <a:off x="2973717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ïšḻïďê-Oval 7"/>
            <p:cNvSpPr/>
            <p:nvPr/>
          </p:nvSpPr>
          <p:spPr>
            <a:xfrm>
              <a:off x="1149249" y="2728851"/>
              <a:ext cx="470321" cy="47032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ïšḻïďê-任意多边形: 形状 22"/>
            <p:cNvSpPr/>
            <p:nvPr/>
          </p:nvSpPr>
          <p:spPr>
            <a:xfrm>
              <a:off x="3084264" y="3412755"/>
              <a:ext cx="238444" cy="2414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5140" y="108854"/>
                  </a:moveTo>
                  <a:lnTo>
                    <a:pt x="17943" y="108854"/>
                  </a:lnTo>
                  <a:lnTo>
                    <a:pt x="17943" y="108854"/>
                  </a:lnTo>
                  <a:lnTo>
                    <a:pt x="15327" y="108854"/>
                  </a:lnTo>
                  <a:lnTo>
                    <a:pt x="12710" y="108482"/>
                  </a:lnTo>
                  <a:lnTo>
                    <a:pt x="10467" y="107739"/>
                  </a:lnTo>
                  <a:lnTo>
                    <a:pt x="8598" y="106996"/>
                  </a:lnTo>
                  <a:lnTo>
                    <a:pt x="6728" y="105882"/>
                  </a:lnTo>
                  <a:lnTo>
                    <a:pt x="4859" y="104396"/>
                  </a:lnTo>
                  <a:lnTo>
                    <a:pt x="3364" y="102910"/>
                  </a:lnTo>
                  <a:lnTo>
                    <a:pt x="2242" y="101052"/>
                  </a:lnTo>
                  <a:lnTo>
                    <a:pt x="2242" y="101052"/>
                  </a:lnTo>
                  <a:lnTo>
                    <a:pt x="1121" y="98823"/>
                  </a:lnTo>
                  <a:lnTo>
                    <a:pt x="373" y="96594"/>
                  </a:lnTo>
                  <a:lnTo>
                    <a:pt x="0" y="94365"/>
                  </a:lnTo>
                  <a:lnTo>
                    <a:pt x="0" y="92136"/>
                  </a:lnTo>
                  <a:lnTo>
                    <a:pt x="373" y="89164"/>
                  </a:lnTo>
                  <a:lnTo>
                    <a:pt x="1121" y="86934"/>
                  </a:lnTo>
                  <a:lnTo>
                    <a:pt x="1869" y="84334"/>
                  </a:lnTo>
                  <a:lnTo>
                    <a:pt x="3364" y="81733"/>
                  </a:lnTo>
                  <a:lnTo>
                    <a:pt x="23551" y="45696"/>
                  </a:lnTo>
                  <a:lnTo>
                    <a:pt x="9345" y="48668"/>
                  </a:lnTo>
                  <a:lnTo>
                    <a:pt x="9345" y="48668"/>
                  </a:lnTo>
                  <a:lnTo>
                    <a:pt x="8224" y="48668"/>
                  </a:lnTo>
                  <a:lnTo>
                    <a:pt x="7850" y="48297"/>
                  </a:lnTo>
                  <a:lnTo>
                    <a:pt x="7102" y="47925"/>
                  </a:lnTo>
                  <a:lnTo>
                    <a:pt x="7102" y="47182"/>
                  </a:lnTo>
                  <a:lnTo>
                    <a:pt x="7102" y="47182"/>
                  </a:lnTo>
                  <a:lnTo>
                    <a:pt x="7102" y="46439"/>
                  </a:lnTo>
                  <a:lnTo>
                    <a:pt x="7102" y="45696"/>
                  </a:lnTo>
                  <a:lnTo>
                    <a:pt x="7476" y="45325"/>
                  </a:lnTo>
                  <a:lnTo>
                    <a:pt x="8224" y="44953"/>
                  </a:lnTo>
                  <a:lnTo>
                    <a:pt x="27289" y="41238"/>
                  </a:lnTo>
                  <a:lnTo>
                    <a:pt x="27289" y="41238"/>
                  </a:lnTo>
                  <a:lnTo>
                    <a:pt x="27663" y="41238"/>
                  </a:lnTo>
                  <a:lnTo>
                    <a:pt x="28037" y="41238"/>
                  </a:lnTo>
                  <a:lnTo>
                    <a:pt x="28037" y="41238"/>
                  </a:lnTo>
                  <a:lnTo>
                    <a:pt x="28785" y="41609"/>
                  </a:lnTo>
                  <a:lnTo>
                    <a:pt x="28785" y="41609"/>
                  </a:lnTo>
                  <a:lnTo>
                    <a:pt x="29158" y="41981"/>
                  </a:lnTo>
                  <a:lnTo>
                    <a:pt x="29158" y="41981"/>
                  </a:lnTo>
                  <a:lnTo>
                    <a:pt x="29532" y="42352"/>
                  </a:lnTo>
                  <a:lnTo>
                    <a:pt x="37009" y="61300"/>
                  </a:lnTo>
                  <a:lnTo>
                    <a:pt x="37009" y="61300"/>
                  </a:lnTo>
                  <a:lnTo>
                    <a:pt x="37009" y="62043"/>
                  </a:lnTo>
                  <a:lnTo>
                    <a:pt x="37009" y="62786"/>
                  </a:lnTo>
                  <a:lnTo>
                    <a:pt x="36635" y="63157"/>
                  </a:lnTo>
                  <a:lnTo>
                    <a:pt x="35887" y="63900"/>
                  </a:lnTo>
                  <a:lnTo>
                    <a:pt x="35887" y="63900"/>
                  </a:lnTo>
                  <a:lnTo>
                    <a:pt x="35140" y="63900"/>
                  </a:lnTo>
                  <a:lnTo>
                    <a:pt x="35140" y="63900"/>
                  </a:lnTo>
                  <a:lnTo>
                    <a:pt x="34392" y="63529"/>
                  </a:lnTo>
                  <a:lnTo>
                    <a:pt x="33644" y="62786"/>
                  </a:lnTo>
                  <a:lnTo>
                    <a:pt x="27663" y="47182"/>
                  </a:lnTo>
                  <a:lnTo>
                    <a:pt x="6728" y="83591"/>
                  </a:lnTo>
                  <a:lnTo>
                    <a:pt x="6728" y="83591"/>
                  </a:lnTo>
                  <a:lnTo>
                    <a:pt x="5607" y="85820"/>
                  </a:lnTo>
                  <a:lnTo>
                    <a:pt x="4485" y="87678"/>
                  </a:lnTo>
                  <a:lnTo>
                    <a:pt x="4112" y="89907"/>
                  </a:lnTo>
                  <a:lnTo>
                    <a:pt x="3738" y="92136"/>
                  </a:lnTo>
                  <a:lnTo>
                    <a:pt x="3738" y="93993"/>
                  </a:lnTo>
                  <a:lnTo>
                    <a:pt x="4112" y="95851"/>
                  </a:lnTo>
                  <a:lnTo>
                    <a:pt x="4485" y="97337"/>
                  </a:lnTo>
                  <a:lnTo>
                    <a:pt x="5607" y="99195"/>
                  </a:lnTo>
                  <a:lnTo>
                    <a:pt x="5607" y="99195"/>
                  </a:lnTo>
                  <a:lnTo>
                    <a:pt x="6355" y="100681"/>
                  </a:lnTo>
                  <a:lnTo>
                    <a:pt x="7476" y="101795"/>
                  </a:lnTo>
                  <a:lnTo>
                    <a:pt x="8971" y="102910"/>
                  </a:lnTo>
                  <a:lnTo>
                    <a:pt x="10467" y="103653"/>
                  </a:lnTo>
                  <a:lnTo>
                    <a:pt x="11962" y="104396"/>
                  </a:lnTo>
                  <a:lnTo>
                    <a:pt x="13831" y="104767"/>
                  </a:lnTo>
                  <a:lnTo>
                    <a:pt x="17943" y="105139"/>
                  </a:lnTo>
                  <a:lnTo>
                    <a:pt x="35140" y="105139"/>
                  </a:lnTo>
                  <a:lnTo>
                    <a:pt x="35140" y="105139"/>
                  </a:lnTo>
                  <a:lnTo>
                    <a:pt x="36261" y="105139"/>
                  </a:lnTo>
                  <a:lnTo>
                    <a:pt x="36635" y="105510"/>
                  </a:lnTo>
                  <a:lnTo>
                    <a:pt x="37009" y="106253"/>
                  </a:lnTo>
                  <a:lnTo>
                    <a:pt x="37009" y="106996"/>
                  </a:lnTo>
                  <a:lnTo>
                    <a:pt x="37009" y="106996"/>
                  </a:lnTo>
                  <a:lnTo>
                    <a:pt x="37009" y="108854"/>
                  </a:lnTo>
                  <a:lnTo>
                    <a:pt x="37009" y="108854"/>
                  </a:lnTo>
                  <a:lnTo>
                    <a:pt x="35140" y="108854"/>
                  </a:lnTo>
                  <a:lnTo>
                    <a:pt x="35140" y="108854"/>
                  </a:lnTo>
                  <a:close/>
                  <a:moveTo>
                    <a:pt x="59813" y="0"/>
                  </a:moveTo>
                  <a:lnTo>
                    <a:pt x="59813" y="0"/>
                  </a:lnTo>
                  <a:lnTo>
                    <a:pt x="62056" y="371"/>
                  </a:lnTo>
                  <a:lnTo>
                    <a:pt x="63925" y="743"/>
                  </a:lnTo>
                  <a:lnTo>
                    <a:pt x="66168" y="1486"/>
                  </a:lnTo>
                  <a:lnTo>
                    <a:pt x="68037" y="2600"/>
                  </a:lnTo>
                  <a:lnTo>
                    <a:pt x="69532" y="4086"/>
                  </a:lnTo>
                  <a:lnTo>
                    <a:pt x="71401" y="5572"/>
                  </a:lnTo>
                  <a:lnTo>
                    <a:pt x="72897" y="7801"/>
                  </a:lnTo>
                  <a:lnTo>
                    <a:pt x="74392" y="10030"/>
                  </a:lnTo>
                  <a:lnTo>
                    <a:pt x="94953" y="45325"/>
                  </a:lnTo>
                  <a:lnTo>
                    <a:pt x="97570" y="31578"/>
                  </a:lnTo>
                  <a:lnTo>
                    <a:pt x="97570" y="31578"/>
                  </a:lnTo>
                  <a:lnTo>
                    <a:pt x="97943" y="30835"/>
                  </a:lnTo>
                  <a:lnTo>
                    <a:pt x="98691" y="30464"/>
                  </a:lnTo>
                  <a:lnTo>
                    <a:pt x="99065" y="30092"/>
                  </a:lnTo>
                  <a:lnTo>
                    <a:pt x="99813" y="30092"/>
                  </a:lnTo>
                  <a:lnTo>
                    <a:pt x="99813" y="30092"/>
                  </a:lnTo>
                  <a:lnTo>
                    <a:pt x="100560" y="30464"/>
                  </a:lnTo>
                  <a:lnTo>
                    <a:pt x="101308" y="30835"/>
                  </a:lnTo>
                  <a:lnTo>
                    <a:pt x="101308" y="31578"/>
                  </a:lnTo>
                  <a:lnTo>
                    <a:pt x="101308" y="32321"/>
                  </a:lnTo>
                  <a:lnTo>
                    <a:pt x="97570" y="50897"/>
                  </a:lnTo>
                  <a:lnTo>
                    <a:pt x="97570" y="50897"/>
                  </a:lnTo>
                  <a:lnTo>
                    <a:pt x="97570" y="51640"/>
                  </a:lnTo>
                  <a:lnTo>
                    <a:pt x="97570" y="51640"/>
                  </a:lnTo>
                  <a:lnTo>
                    <a:pt x="97196" y="52012"/>
                  </a:lnTo>
                  <a:lnTo>
                    <a:pt x="97196" y="52012"/>
                  </a:lnTo>
                  <a:lnTo>
                    <a:pt x="96822" y="52383"/>
                  </a:lnTo>
                  <a:lnTo>
                    <a:pt x="96822" y="52383"/>
                  </a:lnTo>
                  <a:lnTo>
                    <a:pt x="95700" y="52383"/>
                  </a:lnTo>
                  <a:lnTo>
                    <a:pt x="95700" y="52383"/>
                  </a:lnTo>
                  <a:lnTo>
                    <a:pt x="95327" y="52383"/>
                  </a:lnTo>
                  <a:lnTo>
                    <a:pt x="76261" y="48668"/>
                  </a:lnTo>
                  <a:lnTo>
                    <a:pt x="76261" y="48668"/>
                  </a:lnTo>
                  <a:lnTo>
                    <a:pt x="75514" y="48297"/>
                  </a:lnTo>
                  <a:lnTo>
                    <a:pt x="75140" y="47925"/>
                  </a:lnTo>
                  <a:lnTo>
                    <a:pt x="75140" y="47182"/>
                  </a:lnTo>
                  <a:lnTo>
                    <a:pt x="75140" y="46439"/>
                  </a:lnTo>
                  <a:lnTo>
                    <a:pt x="75140" y="46439"/>
                  </a:lnTo>
                  <a:lnTo>
                    <a:pt x="75140" y="45696"/>
                  </a:lnTo>
                  <a:lnTo>
                    <a:pt x="75887" y="45325"/>
                  </a:lnTo>
                  <a:lnTo>
                    <a:pt x="76261" y="44953"/>
                  </a:lnTo>
                  <a:lnTo>
                    <a:pt x="77383" y="44953"/>
                  </a:lnTo>
                  <a:lnTo>
                    <a:pt x="91962" y="47925"/>
                  </a:lnTo>
                  <a:lnTo>
                    <a:pt x="71028" y="11888"/>
                  </a:lnTo>
                  <a:lnTo>
                    <a:pt x="71028" y="11888"/>
                  </a:lnTo>
                  <a:lnTo>
                    <a:pt x="68785" y="8173"/>
                  </a:lnTo>
                  <a:lnTo>
                    <a:pt x="67289" y="7058"/>
                  </a:lnTo>
                  <a:lnTo>
                    <a:pt x="66168" y="5944"/>
                  </a:lnTo>
                  <a:lnTo>
                    <a:pt x="64672" y="4829"/>
                  </a:lnTo>
                  <a:lnTo>
                    <a:pt x="63177" y="4458"/>
                  </a:lnTo>
                  <a:lnTo>
                    <a:pt x="61682" y="4086"/>
                  </a:lnTo>
                  <a:lnTo>
                    <a:pt x="59813" y="3715"/>
                  </a:lnTo>
                  <a:lnTo>
                    <a:pt x="59813" y="3715"/>
                  </a:lnTo>
                  <a:lnTo>
                    <a:pt x="58317" y="4086"/>
                  </a:lnTo>
                  <a:lnTo>
                    <a:pt x="56822" y="4458"/>
                  </a:lnTo>
                  <a:lnTo>
                    <a:pt x="54953" y="4829"/>
                  </a:lnTo>
                  <a:lnTo>
                    <a:pt x="53457" y="5944"/>
                  </a:lnTo>
                  <a:lnTo>
                    <a:pt x="51962" y="7058"/>
                  </a:lnTo>
                  <a:lnTo>
                    <a:pt x="50841" y="8173"/>
                  </a:lnTo>
                  <a:lnTo>
                    <a:pt x="48224" y="11888"/>
                  </a:lnTo>
                  <a:lnTo>
                    <a:pt x="37009" y="29349"/>
                  </a:lnTo>
                  <a:lnTo>
                    <a:pt x="37009" y="29349"/>
                  </a:lnTo>
                  <a:lnTo>
                    <a:pt x="36261" y="29721"/>
                  </a:lnTo>
                  <a:lnTo>
                    <a:pt x="35514" y="30092"/>
                  </a:lnTo>
                  <a:lnTo>
                    <a:pt x="35140" y="30092"/>
                  </a:lnTo>
                  <a:lnTo>
                    <a:pt x="34392" y="29721"/>
                  </a:lnTo>
                  <a:lnTo>
                    <a:pt x="34392" y="29721"/>
                  </a:lnTo>
                  <a:lnTo>
                    <a:pt x="33644" y="29349"/>
                  </a:lnTo>
                  <a:lnTo>
                    <a:pt x="33271" y="28235"/>
                  </a:lnTo>
                  <a:lnTo>
                    <a:pt x="33271" y="27492"/>
                  </a:lnTo>
                  <a:lnTo>
                    <a:pt x="33644" y="27120"/>
                  </a:lnTo>
                  <a:lnTo>
                    <a:pt x="45233" y="10030"/>
                  </a:lnTo>
                  <a:lnTo>
                    <a:pt x="45233" y="10030"/>
                  </a:lnTo>
                  <a:lnTo>
                    <a:pt x="46728" y="7801"/>
                  </a:lnTo>
                  <a:lnTo>
                    <a:pt x="48224" y="5572"/>
                  </a:lnTo>
                  <a:lnTo>
                    <a:pt x="49719" y="4086"/>
                  </a:lnTo>
                  <a:lnTo>
                    <a:pt x="51588" y="2600"/>
                  </a:lnTo>
                  <a:lnTo>
                    <a:pt x="53457" y="1486"/>
                  </a:lnTo>
                  <a:lnTo>
                    <a:pt x="55700" y="743"/>
                  </a:lnTo>
                  <a:lnTo>
                    <a:pt x="57943" y="371"/>
                  </a:lnTo>
                  <a:lnTo>
                    <a:pt x="59813" y="0"/>
                  </a:lnTo>
                  <a:lnTo>
                    <a:pt x="59813" y="0"/>
                  </a:lnTo>
                  <a:close/>
                  <a:moveTo>
                    <a:pt x="101308" y="108854"/>
                  </a:moveTo>
                  <a:lnTo>
                    <a:pt x="62803" y="108854"/>
                  </a:lnTo>
                  <a:lnTo>
                    <a:pt x="70654" y="116656"/>
                  </a:lnTo>
                  <a:lnTo>
                    <a:pt x="70654" y="116656"/>
                  </a:lnTo>
                  <a:lnTo>
                    <a:pt x="71028" y="117399"/>
                  </a:lnTo>
                  <a:lnTo>
                    <a:pt x="71401" y="118142"/>
                  </a:lnTo>
                  <a:lnTo>
                    <a:pt x="71028" y="118885"/>
                  </a:lnTo>
                  <a:lnTo>
                    <a:pt x="70654" y="119628"/>
                  </a:lnTo>
                  <a:lnTo>
                    <a:pt x="70654" y="119628"/>
                  </a:lnTo>
                  <a:lnTo>
                    <a:pt x="69158" y="120000"/>
                  </a:lnTo>
                  <a:lnTo>
                    <a:pt x="69158" y="120000"/>
                  </a:lnTo>
                  <a:lnTo>
                    <a:pt x="68037" y="119628"/>
                  </a:lnTo>
                  <a:lnTo>
                    <a:pt x="56822" y="108854"/>
                  </a:lnTo>
                  <a:lnTo>
                    <a:pt x="56822" y="108854"/>
                  </a:lnTo>
                  <a:lnTo>
                    <a:pt x="56448" y="108111"/>
                  </a:lnTo>
                  <a:lnTo>
                    <a:pt x="56074" y="106996"/>
                  </a:lnTo>
                  <a:lnTo>
                    <a:pt x="56074" y="106996"/>
                  </a:lnTo>
                  <a:lnTo>
                    <a:pt x="56448" y="106253"/>
                  </a:lnTo>
                  <a:lnTo>
                    <a:pt x="56822" y="105510"/>
                  </a:lnTo>
                  <a:lnTo>
                    <a:pt x="68037" y="94365"/>
                  </a:lnTo>
                  <a:lnTo>
                    <a:pt x="68037" y="94365"/>
                  </a:lnTo>
                  <a:lnTo>
                    <a:pt x="68785" y="93993"/>
                  </a:lnTo>
                  <a:lnTo>
                    <a:pt x="69158" y="93993"/>
                  </a:lnTo>
                  <a:lnTo>
                    <a:pt x="69906" y="93993"/>
                  </a:lnTo>
                  <a:lnTo>
                    <a:pt x="70654" y="94736"/>
                  </a:lnTo>
                  <a:lnTo>
                    <a:pt x="70654" y="94736"/>
                  </a:lnTo>
                  <a:lnTo>
                    <a:pt x="71028" y="95108"/>
                  </a:lnTo>
                  <a:lnTo>
                    <a:pt x="71401" y="95851"/>
                  </a:lnTo>
                  <a:lnTo>
                    <a:pt x="71028" y="96594"/>
                  </a:lnTo>
                  <a:lnTo>
                    <a:pt x="70654" y="97337"/>
                  </a:lnTo>
                  <a:lnTo>
                    <a:pt x="62429" y="105139"/>
                  </a:lnTo>
                  <a:lnTo>
                    <a:pt x="101308" y="105139"/>
                  </a:lnTo>
                  <a:lnTo>
                    <a:pt x="101308" y="105139"/>
                  </a:lnTo>
                  <a:lnTo>
                    <a:pt x="105794" y="104767"/>
                  </a:lnTo>
                  <a:lnTo>
                    <a:pt x="107663" y="104396"/>
                  </a:lnTo>
                  <a:lnTo>
                    <a:pt x="109158" y="103653"/>
                  </a:lnTo>
                  <a:lnTo>
                    <a:pt x="110654" y="102910"/>
                  </a:lnTo>
                  <a:lnTo>
                    <a:pt x="112149" y="101795"/>
                  </a:lnTo>
                  <a:lnTo>
                    <a:pt x="113271" y="100681"/>
                  </a:lnTo>
                  <a:lnTo>
                    <a:pt x="114018" y="99195"/>
                  </a:lnTo>
                  <a:lnTo>
                    <a:pt x="114018" y="99195"/>
                  </a:lnTo>
                  <a:lnTo>
                    <a:pt x="114766" y="97337"/>
                  </a:lnTo>
                  <a:lnTo>
                    <a:pt x="115514" y="95851"/>
                  </a:lnTo>
                  <a:lnTo>
                    <a:pt x="115514" y="93993"/>
                  </a:lnTo>
                  <a:lnTo>
                    <a:pt x="115514" y="92136"/>
                  </a:lnTo>
                  <a:lnTo>
                    <a:pt x="115514" y="89907"/>
                  </a:lnTo>
                  <a:lnTo>
                    <a:pt x="114766" y="88049"/>
                  </a:lnTo>
                  <a:lnTo>
                    <a:pt x="112897" y="83591"/>
                  </a:lnTo>
                  <a:lnTo>
                    <a:pt x="105420" y="66501"/>
                  </a:lnTo>
                  <a:lnTo>
                    <a:pt x="105420" y="66501"/>
                  </a:lnTo>
                  <a:lnTo>
                    <a:pt x="105046" y="65758"/>
                  </a:lnTo>
                  <a:lnTo>
                    <a:pt x="105046" y="65015"/>
                  </a:lnTo>
                  <a:lnTo>
                    <a:pt x="105420" y="64643"/>
                  </a:lnTo>
                  <a:lnTo>
                    <a:pt x="106168" y="63900"/>
                  </a:lnTo>
                  <a:lnTo>
                    <a:pt x="106168" y="63900"/>
                  </a:lnTo>
                  <a:lnTo>
                    <a:pt x="106915" y="63900"/>
                  </a:lnTo>
                  <a:lnTo>
                    <a:pt x="107663" y="63900"/>
                  </a:lnTo>
                  <a:lnTo>
                    <a:pt x="108411" y="64272"/>
                  </a:lnTo>
                  <a:lnTo>
                    <a:pt x="108785" y="65015"/>
                  </a:lnTo>
                  <a:lnTo>
                    <a:pt x="116261" y="82105"/>
                  </a:lnTo>
                  <a:lnTo>
                    <a:pt x="116261" y="82105"/>
                  </a:lnTo>
                  <a:lnTo>
                    <a:pt x="118130" y="84705"/>
                  </a:lnTo>
                  <a:lnTo>
                    <a:pt x="118878" y="86934"/>
                  </a:lnTo>
                  <a:lnTo>
                    <a:pt x="119626" y="89535"/>
                  </a:lnTo>
                  <a:lnTo>
                    <a:pt x="120000" y="92136"/>
                  </a:lnTo>
                  <a:lnTo>
                    <a:pt x="120000" y="94365"/>
                  </a:lnTo>
                  <a:lnTo>
                    <a:pt x="119626" y="96594"/>
                  </a:lnTo>
                  <a:lnTo>
                    <a:pt x="118878" y="98823"/>
                  </a:lnTo>
                  <a:lnTo>
                    <a:pt x="117757" y="101052"/>
                  </a:lnTo>
                  <a:lnTo>
                    <a:pt x="117757" y="101052"/>
                  </a:lnTo>
                  <a:lnTo>
                    <a:pt x="116261" y="102910"/>
                  </a:lnTo>
                  <a:lnTo>
                    <a:pt x="114766" y="104396"/>
                  </a:lnTo>
                  <a:lnTo>
                    <a:pt x="112897" y="105882"/>
                  </a:lnTo>
                  <a:lnTo>
                    <a:pt x="111028" y="106996"/>
                  </a:lnTo>
                  <a:lnTo>
                    <a:pt x="108785" y="107739"/>
                  </a:lnTo>
                  <a:lnTo>
                    <a:pt x="106542" y="108482"/>
                  </a:lnTo>
                  <a:lnTo>
                    <a:pt x="104299" y="108854"/>
                  </a:lnTo>
                  <a:lnTo>
                    <a:pt x="101308" y="108854"/>
                  </a:lnTo>
                  <a:lnTo>
                    <a:pt x="101308" y="108854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ïšḻïďê-任意多边形: 形状 23"/>
            <p:cNvSpPr/>
            <p:nvPr/>
          </p:nvSpPr>
          <p:spPr>
            <a:xfrm>
              <a:off x="1276983" y="2822252"/>
              <a:ext cx="209568" cy="30585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1165" y="11111"/>
                  </a:moveTo>
                  <a:lnTo>
                    <a:pt x="101165" y="11111"/>
                  </a:lnTo>
                  <a:lnTo>
                    <a:pt x="105470" y="14074"/>
                  </a:lnTo>
                  <a:lnTo>
                    <a:pt x="109237" y="17407"/>
                  </a:lnTo>
                  <a:lnTo>
                    <a:pt x="113004" y="21111"/>
                  </a:lnTo>
                  <a:lnTo>
                    <a:pt x="115156" y="24814"/>
                  </a:lnTo>
                  <a:lnTo>
                    <a:pt x="117309" y="28518"/>
                  </a:lnTo>
                  <a:lnTo>
                    <a:pt x="118923" y="32592"/>
                  </a:lnTo>
                  <a:lnTo>
                    <a:pt x="119461" y="36666"/>
                  </a:lnTo>
                  <a:lnTo>
                    <a:pt x="119999" y="41111"/>
                  </a:lnTo>
                  <a:lnTo>
                    <a:pt x="119999" y="41111"/>
                  </a:lnTo>
                  <a:lnTo>
                    <a:pt x="119461" y="45925"/>
                  </a:lnTo>
                  <a:lnTo>
                    <a:pt x="118385" y="50000"/>
                  </a:lnTo>
                  <a:lnTo>
                    <a:pt x="116771" y="54814"/>
                  </a:lnTo>
                  <a:lnTo>
                    <a:pt x="114618" y="58518"/>
                  </a:lnTo>
                  <a:lnTo>
                    <a:pt x="110852" y="62592"/>
                  </a:lnTo>
                  <a:lnTo>
                    <a:pt x="107623" y="65925"/>
                  </a:lnTo>
                  <a:lnTo>
                    <a:pt x="103318" y="69259"/>
                  </a:lnTo>
                  <a:lnTo>
                    <a:pt x="97937" y="72592"/>
                  </a:lnTo>
                  <a:lnTo>
                    <a:pt x="97937" y="72592"/>
                  </a:lnTo>
                  <a:lnTo>
                    <a:pt x="97937" y="72592"/>
                  </a:lnTo>
                  <a:lnTo>
                    <a:pt x="92017" y="77407"/>
                  </a:lnTo>
                  <a:lnTo>
                    <a:pt x="88789" y="80370"/>
                  </a:lnTo>
                  <a:lnTo>
                    <a:pt x="88789" y="80370"/>
                  </a:lnTo>
                  <a:lnTo>
                    <a:pt x="87713" y="82962"/>
                  </a:lnTo>
                  <a:lnTo>
                    <a:pt x="87174" y="85555"/>
                  </a:lnTo>
                  <a:lnTo>
                    <a:pt x="87174" y="85555"/>
                  </a:lnTo>
                  <a:lnTo>
                    <a:pt x="87174" y="85555"/>
                  </a:lnTo>
                  <a:lnTo>
                    <a:pt x="87174" y="86296"/>
                  </a:lnTo>
                  <a:lnTo>
                    <a:pt x="87174" y="86296"/>
                  </a:lnTo>
                  <a:lnTo>
                    <a:pt x="87174" y="86296"/>
                  </a:lnTo>
                  <a:lnTo>
                    <a:pt x="86098" y="88148"/>
                  </a:lnTo>
                  <a:lnTo>
                    <a:pt x="84484" y="89629"/>
                  </a:lnTo>
                  <a:lnTo>
                    <a:pt x="84484" y="89629"/>
                  </a:lnTo>
                  <a:lnTo>
                    <a:pt x="82331" y="90000"/>
                  </a:lnTo>
                  <a:lnTo>
                    <a:pt x="79103" y="90000"/>
                  </a:lnTo>
                  <a:lnTo>
                    <a:pt x="56502" y="86296"/>
                  </a:lnTo>
                  <a:lnTo>
                    <a:pt x="56502" y="86296"/>
                  </a:lnTo>
                  <a:lnTo>
                    <a:pt x="55426" y="85925"/>
                  </a:lnTo>
                  <a:lnTo>
                    <a:pt x="54887" y="85555"/>
                  </a:lnTo>
                  <a:lnTo>
                    <a:pt x="54349" y="84814"/>
                  </a:lnTo>
                  <a:lnTo>
                    <a:pt x="54349" y="84074"/>
                  </a:lnTo>
                  <a:lnTo>
                    <a:pt x="54349" y="84074"/>
                  </a:lnTo>
                  <a:lnTo>
                    <a:pt x="54887" y="83333"/>
                  </a:lnTo>
                  <a:lnTo>
                    <a:pt x="55426" y="82592"/>
                  </a:lnTo>
                  <a:lnTo>
                    <a:pt x="56502" y="82592"/>
                  </a:lnTo>
                  <a:lnTo>
                    <a:pt x="58116" y="82592"/>
                  </a:lnTo>
                  <a:lnTo>
                    <a:pt x="80717" y="86296"/>
                  </a:lnTo>
                  <a:lnTo>
                    <a:pt x="81793" y="86296"/>
                  </a:lnTo>
                  <a:lnTo>
                    <a:pt x="81793" y="86296"/>
                  </a:lnTo>
                  <a:lnTo>
                    <a:pt x="81793" y="85925"/>
                  </a:lnTo>
                  <a:lnTo>
                    <a:pt x="81793" y="85555"/>
                  </a:lnTo>
                  <a:lnTo>
                    <a:pt x="81793" y="85555"/>
                  </a:lnTo>
                  <a:lnTo>
                    <a:pt x="82331" y="81481"/>
                  </a:lnTo>
                  <a:lnTo>
                    <a:pt x="82869" y="80000"/>
                  </a:lnTo>
                  <a:lnTo>
                    <a:pt x="83946" y="78518"/>
                  </a:lnTo>
                  <a:lnTo>
                    <a:pt x="83946" y="78518"/>
                  </a:lnTo>
                  <a:lnTo>
                    <a:pt x="87713" y="75185"/>
                  </a:lnTo>
                  <a:lnTo>
                    <a:pt x="94170" y="70000"/>
                  </a:lnTo>
                  <a:lnTo>
                    <a:pt x="94170" y="70000"/>
                  </a:lnTo>
                  <a:lnTo>
                    <a:pt x="94708" y="69629"/>
                  </a:lnTo>
                  <a:lnTo>
                    <a:pt x="95246" y="69629"/>
                  </a:lnTo>
                  <a:lnTo>
                    <a:pt x="95246" y="69629"/>
                  </a:lnTo>
                  <a:lnTo>
                    <a:pt x="99551" y="66666"/>
                  </a:lnTo>
                  <a:lnTo>
                    <a:pt x="103318" y="63703"/>
                  </a:lnTo>
                  <a:lnTo>
                    <a:pt x="106547" y="60370"/>
                  </a:lnTo>
                  <a:lnTo>
                    <a:pt x="109237" y="57037"/>
                  </a:lnTo>
                  <a:lnTo>
                    <a:pt x="111390" y="53333"/>
                  </a:lnTo>
                  <a:lnTo>
                    <a:pt x="113542" y="49259"/>
                  </a:lnTo>
                  <a:lnTo>
                    <a:pt x="114080" y="45185"/>
                  </a:lnTo>
                  <a:lnTo>
                    <a:pt x="114618" y="41111"/>
                  </a:lnTo>
                  <a:lnTo>
                    <a:pt x="114618" y="41111"/>
                  </a:lnTo>
                  <a:lnTo>
                    <a:pt x="114080" y="37037"/>
                  </a:lnTo>
                  <a:lnTo>
                    <a:pt x="113542" y="33333"/>
                  </a:lnTo>
                  <a:lnTo>
                    <a:pt x="111390" y="29629"/>
                  </a:lnTo>
                  <a:lnTo>
                    <a:pt x="109775" y="26296"/>
                  </a:lnTo>
                  <a:lnTo>
                    <a:pt x="107623" y="22962"/>
                  </a:lnTo>
                  <a:lnTo>
                    <a:pt x="104932" y="20000"/>
                  </a:lnTo>
                  <a:lnTo>
                    <a:pt x="101165" y="16666"/>
                  </a:lnTo>
                  <a:lnTo>
                    <a:pt x="97399" y="14074"/>
                  </a:lnTo>
                  <a:lnTo>
                    <a:pt x="97399" y="14074"/>
                  </a:lnTo>
                  <a:lnTo>
                    <a:pt x="93632" y="11481"/>
                  </a:lnTo>
                  <a:lnTo>
                    <a:pt x="89327" y="9629"/>
                  </a:lnTo>
                  <a:lnTo>
                    <a:pt x="84484" y="7777"/>
                  </a:lnTo>
                  <a:lnTo>
                    <a:pt x="80179" y="6296"/>
                  </a:lnTo>
                  <a:lnTo>
                    <a:pt x="75336" y="5185"/>
                  </a:lnTo>
                  <a:lnTo>
                    <a:pt x="70493" y="4444"/>
                  </a:lnTo>
                  <a:lnTo>
                    <a:pt x="64573" y="4074"/>
                  </a:lnTo>
                  <a:lnTo>
                    <a:pt x="59730" y="3703"/>
                  </a:lnTo>
                  <a:lnTo>
                    <a:pt x="59730" y="3703"/>
                  </a:lnTo>
                  <a:lnTo>
                    <a:pt x="54349" y="4074"/>
                  </a:lnTo>
                  <a:lnTo>
                    <a:pt x="49506" y="4444"/>
                  </a:lnTo>
                  <a:lnTo>
                    <a:pt x="44663" y="5185"/>
                  </a:lnTo>
                  <a:lnTo>
                    <a:pt x="39820" y="6296"/>
                  </a:lnTo>
                  <a:lnTo>
                    <a:pt x="34977" y="7777"/>
                  </a:lnTo>
                  <a:lnTo>
                    <a:pt x="30672" y="9629"/>
                  </a:lnTo>
                  <a:lnTo>
                    <a:pt x="26367" y="11481"/>
                  </a:lnTo>
                  <a:lnTo>
                    <a:pt x="21524" y="14074"/>
                  </a:lnTo>
                  <a:lnTo>
                    <a:pt x="21524" y="14074"/>
                  </a:lnTo>
                  <a:lnTo>
                    <a:pt x="17757" y="16666"/>
                  </a:lnTo>
                  <a:lnTo>
                    <a:pt x="14529" y="20000"/>
                  </a:lnTo>
                  <a:lnTo>
                    <a:pt x="11838" y="22962"/>
                  </a:lnTo>
                  <a:lnTo>
                    <a:pt x="9147" y="26296"/>
                  </a:lnTo>
                  <a:lnTo>
                    <a:pt x="7533" y="29629"/>
                  </a:lnTo>
                  <a:lnTo>
                    <a:pt x="6457" y="33333"/>
                  </a:lnTo>
                  <a:lnTo>
                    <a:pt x="5381" y="37037"/>
                  </a:lnTo>
                  <a:lnTo>
                    <a:pt x="5381" y="41111"/>
                  </a:lnTo>
                  <a:lnTo>
                    <a:pt x="5381" y="41111"/>
                  </a:lnTo>
                  <a:lnTo>
                    <a:pt x="5381" y="45185"/>
                  </a:lnTo>
                  <a:lnTo>
                    <a:pt x="6457" y="49259"/>
                  </a:lnTo>
                  <a:lnTo>
                    <a:pt x="8071" y="53333"/>
                  </a:lnTo>
                  <a:lnTo>
                    <a:pt x="10224" y="57037"/>
                  </a:lnTo>
                  <a:lnTo>
                    <a:pt x="12914" y="60370"/>
                  </a:lnTo>
                  <a:lnTo>
                    <a:pt x="16143" y="63703"/>
                  </a:lnTo>
                  <a:lnTo>
                    <a:pt x="19910" y="66666"/>
                  </a:lnTo>
                  <a:lnTo>
                    <a:pt x="24753" y="69629"/>
                  </a:lnTo>
                  <a:lnTo>
                    <a:pt x="24753" y="69629"/>
                  </a:lnTo>
                  <a:lnTo>
                    <a:pt x="25829" y="70000"/>
                  </a:lnTo>
                  <a:lnTo>
                    <a:pt x="25829" y="70000"/>
                  </a:lnTo>
                  <a:lnTo>
                    <a:pt x="32286" y="75185"/>
                  </a:lnTo>
                  <a:lnTo>
                    <a:pt x="36053" y="78518"/>
                  </a:lnTo>
                  <a:lnTo>
                    <a:pt x="36053" y="78518"/>
                  </a:lnTo>
                  <a:lnTo>
                    <a:pt x="37668" y="81481"/>
                  </a:lnTo>
                  <a:lnTo>
                    <a:pt x="38206" y="85555"/>
                  </a:lnTo>
                  <a:lnTo>
                    <a:pt x="38206" y="87407"/>
                  </a:lnTo>
                  <a:lnTo>
                    <a:pt x="38206" y="88148"/>
                  </a:lnTo>
                  <a:lnTo>
                    <a:pt x="38206" y="88148"/>
                  </a:lnTo>
                  <a:lnTo>
                    <a:pt x="38206" y="89629"/>
                  </a:lnTo>
                  <a:lnTo>
                    <a:pt x="38744" y="90000"/>
                  </a:lnTo>
                  <a:lnTo>
                    <a:pt x="82869" y="96666"/>
                  </a:lnTo>
                  <a:lnTo>
                    <a:pt x="82869" y="96666"/>
                  </a:lnTo>
                  <a:lnTo>
                    <a:pt x="83946" y="97037"/>
                  </a:lnTo>
                  <a:lnTo>
                    <a:pt x="84484" y="97407"/>
                  </a:lnTo>
                  <a:lnTo>
                    <a:pt x="85022" y="98148"/>
                  </a:lnTo>
                  <a:lnTo>
                    <a:pt x="84484" y="98888"/>
                  </a:lnTo>
                  <a:lnTo>
                    <a:pt x="84484" y="98888"/>
                  </a:lnTo>
                  <a:lnTo>
                    <a:pt x="83946" y="100000"/>
                  </a:lnTo>
                  <a:lnTo>
                    <a:pt x="82331" y="100370"/>
                  </a:lnTo>
                  <a:lnTo>
                    <a:pt x="82331" y="100370"/>
                  </a:lnTo>
                  <a:lnTo>
                    <a:pt x="81793" y="100370"/>
                  </a:lnTo>
                  <a:lnTo>
                    <a:pt x="37130" y="93703"/>
                  </a:lnTo>
                  <a:lnTo>
                    <a:pt x="37130" y="93703"/>
                  </a:lnTo>
                  <a:lnTo>
                    <a:pt x="34977" y="92962"/>
                  </a:lnTo>
                  <a:lnTo>
                    <a:pt x="33901" y="91851"/>
                  </a:lnTo>
                  <a:lnTo>
                    <a:pt x="32825" y="90370"/>
                  </a:lnTo>
                  <a:lnTo>
                    <a:pt x="32825" y="88148"/>
                  </a:lnTo>
                  <a:lnTo>
                    <a:pt x="32825" y="87407"/>
                  </a:lnTo>
                  <a:lnTo>
                    <a:pt x="32825" y="87407"/>
                  </a:lnTo>
                  <a:lnTo>
                    <a:pt x="32825" y="85555"/>
                  </a:lnTo>
                  <a:lnTo>
                    <a:pt x="32825" y="85555"/>
                  </a:lnTo>
                  <a:lnTo>
                    <a:pt x="32286" y="82962"/>
                  </a:lnTo>
                  <a:lnTo>
                    <a:pt x="30672" y="80370"/>
                  </a:lnTo>
                  <a:lnTo>
                    <a:pt x="30672" y="80370"/>
                  </a:lnTo>
                  <a:lnTo>
                    <a:pt x="27443" y="77407"/>
                  </a:lnTo>
                  <a:lnTo>
                    <a:pt x="21524" y="72592"/>
                  </a:lnTo>
                  <a:lnTo>
                    <a:pt x="21524" y="72592"/>
                  </a:lnTo>
                  <a:lnTo>
                    <a:pt x="20448" y="72222"/>
                  </a:lnTo>
                  <a:lnTo>
                    <a:pt x="20448" y="72222"/>
                  </a:lnTo>
                  <a:lnTo>
                    <a:pt x="15605" y="69259"/>
                  </a:lnTo>
                  <a:lnTo>
                    <a:pt x="11300" y="65925"/>
                  </a:lnTo>
                  <a:lnTo>
                    <a:pt x="8071" y="62222"/>
                  </a:lnTo>
                  <a:lnTo>
                    <a:pt x="4843" y="58518"/>
                  </a:lnTo>
                  <a:lnTo>
                    <a:pt x="2690" y="54814"/>
                  </a:lnTo>
                  <a:lnTo>
                    <a:pt x="1076" y="50000"/>
                  </a:lnTo>
                  <a:lnTo>
                    <a:pt x="0" y="45925"/>
                  </a:lnTo>
                  <a:lnTo>
                    <a:pt x="0" y="41111"/>
                  </a:lnTo>
                  <a:lnTo>
                    <a:pt x="0" y="41111"/>
                  </a:lnTo>
                  <a:lnTo>
                    <a:pt x="0" y="36666"/>
                  </a:lnTo>
                  <a:lnTo>
                    <a:pt x="1076" y="32592"/>
                  </a:lnTo>
                  <a:lnTo>
                    <a:pt x="2152" y="28518"/>
                  </a:lnTo>
                  <a:lnTo>
                    <a:pt x="4304" y="24814"/>
                  </a:lnTo>
                  <a:lnTo>
                    <a:pt x="6995" y="21111"/>
                  </a:lnTo>
                  <a:lnTo>
                    <a:pt x="10224" y="17407"/>
                  </a:lnTo>
                  <a:lnTo>
                    <a:pt x="13991" y="14444"/>
                  </a:lnTo>
                  <a:lnTo>
                    <a:pt x="17757" y="11481"/>
                  </a:lnTo>
                  <a:lnTo>
                    <a:pt x="17757" y="11481"/>
                  </a:lnTo>
                  <a:lnTo>
                    <a:pt x="22600" y="8888"/>
                  </a:lnTo>
                  <a:lnTo>
                    <a:pt x="27982" y="6296"/>
                  </a:lnTo>
                  <a:lnTo>
                    <a:pt x="32825" y="4444"/>
                  </a:lnTo>
                  <a:lnTo>
                    <a:pt x="37668" y="2962"/>
                  </a:lnTo>
                  <a:lnTo>
                    <a:pt x="43049" y="1481"/>
                  </a:lnTo>
                  <a:lnTo>
                    <a:pt x="48430" y="740"/>
                  </a:lnTo>
                  <a:lnTo>
                    <a:pt x="53811" y="370"/>
                  </a:lnTo>
                  <a:lnTo>
                    <a:pt x="59730" y="0"/>
                  </a:lnTo>
                  <a:lnTo>
                    <a:pt x="59730" y="0"/>
                  </a:lnTo>
                  <a:lnTo>
                    <a:pt x="65112" y="370"/>
                  </a:lnTo>
                  <a:lnTo>
                    <a:pt x="71569" y="740"/>
                  </a:lnTo>
                  <a:lnTo>
                    <a:pt x="76950" y="1481"/>
                  </a:lnTo>
                  <a:lnTo>
                    <a:pt x="81793" y="2962"/>
                  </a:lnTo>
                  <a:lnTo>
                    <a:pt x="87174" y="4444"/>
                  </a:lnTo>
                  <a:lnTo>
                    <a:pt x="92017" y="6296"/>
                  </a:lnTo>
                  <a:lnTo>
                    <a:pt x="96860" y="8518"/>
                  </a:lnTo>
                  <a:lnTo>
                    <a:pt x="101165" y="11111"/>
                  </a:lnTo>
                  <a:lnTo>
                    <a:pt x="101165" y="11111"/>
                  </a:lnTo>
                  <a:close/>
                  <a:moveTo>
                    <a:pt x="80717" y="110370"/>
                  </a:moveTo>
                  <a:lnTo>
                    <a:pt x="37130" y="103703"/>
                  </a:lnTo>
                  <a:lnTo>
                    <a:pt x="37130" y="103703"/>
                  </a:lnTo>
                  <a:lnTo>
                    <a:pt x="36053" y="103333"/>
                  </a:lnTo>
                  <a:lnTo>
                    <a:pt x="35515" y="102962"/>
                  </a:lnTo>
                  <a:lnTo>
                    <a:pt x="34977" y="102222"/>
                  </a:lnTo>
                  <a:lnTo>
                    <a:pt x="35515" y="101481"/>
                  </a:lnTo>
                  <a:lnTo>
                    <a:pt x="35515" y="101481"/>
                  </a:lnTo>
                  <a:lnTo>
                    <a:pt x="36053" y="100740"/>
                  </a:lnTo>
                  <a:lnTo>
                    <a:pt x="36591" y="100000"/>
                  </a:lnTo>
                  <a:lnTo>
                    <a:pt x="37668" y="100000"/>
                  </a:lnTo>
                  <a:lnTo>
                    <a:pt x="38744" y="100000"/>
                  </a:lnTo>
                  <a:lnTo>
                    <a:pt x="82331" y="106666"/>
                  </a:lnTo>
                  <a:lnTo>
                    <a:pt x="82331" y="106666"/>
                  </a:lnTo>
                  <a:lnTo>
                    <a:pt x="83408" y="107037"/>
                  </a:lnTo>
                  <a:lnTo>
                    <a:pt x="83946" y="107407"/>
                  </a:lnTo>
                  <a:lnTo>
                    <a:pt x="84484" y="108148"/>
                  </a:lnTo>
                  <a:lnTo>
                    <a:pt x="84484" y="108888"/>
                  </a:lnTo>
                  <a:lnTo>
                    <a:pt x="84484" y="108888"/>
                  </a:lnTo>
                  <a:lnTo>
                    <a:pt x="83408" y="110000"/>
                  </a:lnTo>
                  <a:lnTo>
                    <a:pt x="81793" y="110370"/>
                  </a:lnTo>
                  <a:lnTo>
                    <a:pt x="81793" y="110370"/>
                  </a:lnTo>
                  <a:lnTo>
                    <a:pt x="80717" y="110370"/>
                  </a:lnTo>
                  <a:lnTo>
                    <a:pt x="80717" y="110370"/>
                  </a:lnTo>
                  <a:close/>
                  <a:moveTo>
                    <a:pt x="76950" y="116296"/>
                  </a:moveTo>
                  <a:lnTo>
                    <a:pt x="76950" y="116296"/>
                  </a:lnTo>
                  <a:lnTo>
                    <a:pt x="78026" y="116666"/>
                  </a:lnTo>
                  <a:lnTo>
                    <a:pt x="78565" y="117037"/>
                  </a:lnTo>
                  <a:lnTo>
                    <a:pt x="79103" y="117777"/>
                  </a:lnTo>
                  <a:lnTo>
                    <a:pt x="79103" y="118518"/>
                  </a:lnTo>
                  <a:lnTo>
                    <a:pt x="79103" y="118518"/>
                  </a:lnTo>
                  <a:lnTo>
                    <a:pt x="78026" y="119629"/>
                  </a:lnTo>
                  <a:lnTo>
                    <a:pt x="76412" y="120000"/>
                  </a:lnTo>
                  <a:lnTo>
                    <a:pt x="76412" y="120000"/>
                  </a:lnTo>
                  <a:lnTo>
                    <a:pt x="75336" y="120000"/>
                  </a:lnTo>
                  <a:lnTo>
                    <a:pt x="39820" y="114444"/>
                  </a:lnTo>
                  <a:lnTo>
                    <a:pt x="39820" y="114444"/>
                  </a:lnTo>
                  <a:lnTo>
                    <a:pt x="38744" y="114444"/>
                  </a:lnTo>
                  <a:lnTo>
                    <a:pt x="38206" y="113333"/>
                  </a:lnTo>
                  <a:lnTo>
                    <a:pt x="37668" y="112962"/>
                  </a:lnTo>
                  <a:lnTo>
                    <a:pt x="38206" y="112222"/>
                  </a:lnTo>
                  <a:lnTo>
                    <a:pt x="38206" y="112222"/>
                  </a:lnTo>
                  <a:lnTo>
                    <a:pt x="38744" y="111111"/>
                  </a:lnTo>
                  <a:lnTo>
                    <a:pt x="39282" y="110740"/>
                  </a:lnTo>
                  <a:lnTo>
                    <a:pt x="40358" y="110740"/>
                  </a:lnTo>
                  <a:lnTo>
                    <a:pt x="41434" y="110740"/>
                  </a:lnTo>
                  <a:lnTo>
                    <a:pt x="76950" y="116296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ïšḻïďê-任意多边形: 形状 24"/>
            <p:cNvSpPr/>
            <p:nvPr/>
          </p:nvSpPr>
          <p:spPr>
            <a:xfrm>
              <a:off x="3094999" y="1828958"/>
              <a:ext cx="212954" cy="21164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40" y="116296"/>
                  </a:moveTo>
                  <a:lnTo>
                    <a:pt x="104907" y="116296"/>
                  </a:lnTo>
                  <a:lnTo>
                    <a:pt x="79877" y="108888"/>
                  </a:lnTo>
                  <a:lnTo>
                    <a:pt x="79877" y="108888"/>
                  </a:lnTo>
                  <a:lnTo>
                    <a:pt x="79141" y="108518"/>
                  </a:lnTo>
                  <a:lnTo>
                    <a:pt x="15460" y="43703"/>
                  </a:lnTo>
                  <a:lnTo>
                    <a:pt x="15460" y="43703"/>
                  </a:lnTo>
                  <a:lnTo>
                    <a:pt x="15460" y="43703"/>
                  </a:lnTo>
                  <a:lnTo>
                    <a:pt x="1840" y="30000"/>
                  </a:lnTo>
                  <a:lnTo>
                    <a:pt x="1840" y="30000"/>
                  </a:lnTo>
                  <a:lnTo>
                    <a:pt x="368" y="27777"/>
                  </a:lnTo>
                  <a:lnTo>
                    <a:pt x="0" y="25555"/>
                  </a:lnTo>
                  <a:lnTo>
                    <a:pt x="0" y="25555"/>
                  </a:lnTo>
                  <a:lnTo>
                    <a:pt x="368" y="23333"/>
                  </a:lnTo>
                  <a:lnTo>
                    <a:pt x="1840" y="21481"/>
                  </a:lnTo>
                  <a:lnTo>
                    <a:pt x="20981" y="1851"/>
                  </a:lnTo>
                  <a:lnTo>
                    <a:pt x="20981" y="1851"/>
                  </a:lnTo>
                  <a:lnTo>
                    <a:pt x="21717" y="1111"/>
                  </a:lnTo>
                  <a:lnTo>
                    <a:pt x="22822" y="370"/>
                  </a:lnTo>
                  <a:lnTo>
                    <a:pt x="23926" y="0"/>
                  </a:lnTo>
                  <a:lnTo>
                    <a:pt x="25030" y="0"/>
                  </a:lnTo>
                  <a:lnTo>
                    <a:pt x="25030" y="0"/>
                  </a:lnTo>
                  <a:lnTo>
                    <a:pt x="26134" y="0"/>
                  </a:lnTo>
                  <a:lnTo>
                    <a:pt x="27607" y="370"/>
                  </a:lnTo>
                  <a:lnTo>
                    <a:pt x="28711" y="1111"/>
                  </a:lnTo>
                  <a:lnTo>
                    <a:pt x="29447" y="1851"/>
                  </a:lnTo>
                  <a:lnTo>
                    <a:pt x="43435" y="15925"/>
                  </a:lnTo>
                  <a:lnTo>
                    <a:pt x="43435" y="16296"/>
                  </a:lnTo>
                  <a:lnTo>
                    <a:pt x="107116" y="80740"/>
                  </a:lnTo>
                  <a:lnTo>
                    <a:pt x="107116" y="80740"/>
                  </a:lnTo>
                  <a:lnTo>
                    <a:pt x="107852" y="81111"/>
                  </a:lnTo>
                  <a:lnTo>
                    <a:pt x="119631" y="117407"/>
                  </a:lnTo>
                  <a:lnTo>
                    <a:pt x="119631" y="117777"/>
                  </a:lnTo>
                  <a:lnTo>
                    <a:pt x="119631" y="117777"/>
                  </a:lnTo>
                  <a:lnTo>
                    <a:pt x="120000" y="118148"/>
                  </a:lnTo>
                  <a:lnTo>
                    <a:pt x="120000" y="118518"/>
                  </a:lnTo>
                  <a:lnTo>
                    <a:pt x="119631" y="118518"/>
                  </a:lnTo>
                  <a:lnTo>
                    <a:pt x="119631" y="118518"/>
                  </a:lnTo>
                  <a:lnTo>
                    <a:pt x="119263" y="119259"/>
                  </a:lnTo>
                  <a:lnTo>
                    <a:pt x="119263" y="119259"/>
                  </a:lnTo>
                  <a:lnTo>
                    <a:pt x="119263" y="119259"/>
                  </a:lnTo>
                  <a:lnTo>
                    <a:pt x="118159" y="120000"/>
                  </a:lnTo>
                  <a:lnTo>
                    <a:pt x="118159" y="120000"/>
                  </a:lnTo>
                  <a:lnTo>
                    <a:pt x="117791" y="120000"/>
                  </a:lnTo>
                  <a:lnTo>
                    <a:pt x="1840" y="120000"/>
                  </a:lnTo>
                  <a:lnTo>
                    <a:pt x="1840" y="120000"/>
                  </a:lnTo>
                  <a:lnTo>
                    <a:pt x="1104" y="120000"/>
                  </a:lnTo>
                  <a:lnTo>
                    <a:pt x="736" y="119629"/>
                  </a:lnTo>
                  <a:lnTo>
                    <a:pt x="368" y="118888"/>
                  </a:lnTo>
                  <a:lnTo>
                    <a:pt x="0" y="118148"/>
                  </a:lnTo>
                  <a:lnTo>
                    <a:pt x="0" y="118148"/>
                  </a:lnTo>
                  <a:lnTo>
                    <a:pt x="0" y="116296"/>
                  </a:lnTo>
                  <a:lnTo>
                    <a:pt x="0" y="116296"/>
                  </a:lnTo>
                  <a:lnTo>
                    <a:pt x="1840" y="116296"/>
                  </a:lnTo>
                  <a:lnTo>
                    <a:pt x="1840" y="116296"/>
                  </a:lnTo>
                  <a:close/>
                  <a:moveTo>
                    <a:pt x="4417" y="27037"/>
                  </a:moveTo>
                  <a:lnTo>
                    <a:pt x="16932" y="40000"/>
                  </a:lnTo>
                  <a:lnTo>
                    <a:pt x="39386" y="17407"/>
                  </a:lnTo>
                  <a:lnTo>
                    <a:pt x="26871" y="4444"/>
                  </a:lnTo>
                  <a:lnTo>
                    <a:pt x="26871" y="4444"/>
                  </a:lnTo>
                  <a:lnTo>
                    <a:pt x="25766" y="4074"/>
                  </a:lnTo>
                  <a:lnTo>
                    <a:pt x="25030" y="3703"/>
                  </a:lnTo>
                  <a:lnTo>
                    <a:pt x="24294" y="4074"/>
                  </a:lnTo>
                  <a:lnTo>
                    <a:pt x="23558" y="4444"/>
                  </a:lnTo>
                  <a:lnTo>
                    <a:pt x="4417" y="24444"/>
                  </a:lnTo>
                  <a:lnTo>
                    <a:pt x="4417" y="24444"/>
                  </a:lnTo>
                  <a:lnTo>
                    <a:pt x="4049" y="24814"/>
                  </a:lnTo>
                  <a:lnTo>
                    <a:pt x="3680" y="25555"/>
                  </a:lnTo>
                  <a:lnTo>
                    <a:pt x="3680" y="25555"/>
                  </a:lnTo>
                  <a:lnTo>
                    <a:pt x="4049" y="26296"/>
                  </a:lnTo>
                  <a:lnTo>
                    <a:pt x="4417" y="27037"/>
                  </a:lnTo>
                  <a:lnTo>
                    <a:pt x="4417" y="27037"/>
                  </a:lnTo>
                  <a:close/>
                  <a:moveTo>
                    <a:pt x="19509" y="42592"/>
                  </a:moveTo>
                  <a:lnTo>
                    <a:pt x="79877" y="103703"/>
                  </a:lnTo>
                  <a:lnTo>
                    <a:pt x="82085" y="95925"/>
                  </a:lnTo>
                  <a:lnTo>
                    <a:pt x="23558" y="38518"/>
                  </a:lnTo>
                  <a:lnTo>
                    <a:pt x="19509" y="42592"/>
                  </a:lnTo>
                  <a:close/>
                  <a:moveTo>
                    <a:pt x="93865" y="93703"/>
                  </a:moveTo>
                  <a:lnTo>
                    <a:pt x="93865" y="85185"/>
                  </a:lnTo>
                  <a:lnTo>
                    <a:pt x="35337" y="26296"/>
                  </a:lnTo>
                  <a:lnTo>
                    <a:pt x="26134" y="35555"/>
                  </a:lnTo>
                  <a:lnTo>
                    <a:pt x="84662" y="93703"/>
                  </a:lnTo>
                  <a:lnTo>
                    <a:pt x="93865" y="93703"/>
                  </a:lnTo>
                  <a:close/>
                  <a:moveTo>
                    <a:pt x="102331" y="80740"/>
                  </a:moveTo>
                  <a:lnTo>
                    <a:pt x="41963" y="20000"/>
                  </a:lnTo>
                  <a:lnTo>
                    <a:pt x="37914" y="23703"/>
                  </a:lnTo>
                  <a:lnTo>
                    <a:pt x="96073" y="82222"/>
                  </a:lnTo>
                  <a:lnTo>
                    <a:pt x="102331" y="80740"/>
                  </a:lnTo>
                  <a:close/>
                  <a:moveTo>
                    <a:pt x="83190" y="105925"/>
                  </a:moveTo>
                  <a:lnTo>
                    <a:pt x="114478" y="115555"/>
                  </a:lnTo>
                  <a:lnTo>
                    <a:pt x="104907" y="84074"/>
                  </a:lnTo>
                  <a:lnTo>
                    <a:pt x="97546" y="85555"/>
                  </a:lnTo>
                  <a:lnTo>
                    <a:pt x="97546" y="95555"/>
                  </a:lnTo>
                  <a:lnTo>
                    <a:pt x="97546" y="95555"/>
                  </a:lnTo>
                  <a:lnTo>
                    <a:pt x="97177" y="96296"/>
                  </a:lnTo>
                  <a:lnTo>
                    <a:pt x="96809" y="97037"/>
                  </a:lnTo>
                  <a:lnTo>
                    <a:pt x="96441" y="97407"/>
                  </a:lnTo>
                  <a:lnTo>
                    <a:pt x="95705" y="97407"/>
                  </a:lnTo>
                  <a:lnTo>
                    <a:pt x="85398" y="97407"/>
                  </a:lnTo>
                  <a:lnTo>
                    <a:pt x="83190" y="105925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ïšḻïďê-任意多边形: 形状 25"/>
            <p:cNvSpPr/>
            <p:nvPr/>
          </p:nvSpPr>
          <p:spPr>
            <a:xfrm>
              <a:off x="5162450" y="3407728"/>
              <a:ext cx="304707" cy="23174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941" y="60000"/>
                  </a:moveTo>
                  <a:lnTo>
                    <a:pt x="112941" y="60000"/>
                  </a:lnTo>
                  <a:lnTo>
                    <a:pt x="114635" y="62592"/>
                  </a:lnTo>
                  <a:lnTo>
                    <a:pt x="116047" y="65555"/>
                  </a:lnTo>
                  <a:lnTo>
                    <a:pt x="117176" y="68148"/>
                  </a:lnTo>
                  <a:lnTo>
                    <a:pt x="118023" y="71111"/>
                  </a:lnTo>
                  <a:lnTo>
                    <a:pt x="118870" y="74074"/>
                  </a:lnTo>
                  <a:lnTo>
                    <a:pt x="119435" y="77407"/>
                  </a:lnTo>
                  <a:lnTo>
                    <a:pt x="119717" y="80740"/>
                  </a:lnTo>
                  <a:lnTo>
                    <a:pt x="120000" y="84444"/>
                  </a:lnTo>
                  <a:lnTo>
                    <a:pt x="120000" y="84444"/>
                  </a:lnTo>
                  <a:lnTo>
                    <a:pt x="119717" y="87777"/>
                  </a:lnTo>
                  <a:lnTo>
                    <a:pt x="119435" y="90740"/>
                  </a:lnTo>
                  <a:lnTo>
                    <a:pt x="118870" y="93703"/>
                  </a:lnTo>
                  <a:lnTo>
                    <a:pt x="118023" y="96666"/>
                  </a:lnTo>
                  <a:lnTo>
                    <a:pt x="116894" y="99629"/>
                  </a:lnTo>
                  <a:lnTo>
                    <a:pt x="115482" y="102592"/>
                  </a:lnTo>
                  <a:lnTo>
                    <a:pt x="114070" y="105555"/>
                  </a:lnTo>
                  <a:lnTo>
                    <a:pt x="112094" y="108518"/>
                  </a:lnTo>
                  <a:lnTo>
                    <a:pt x="112094" y="108518"/>
                  </a:lnTo>
                  <a:lnTo>
                    <a:pt x="110117" y="111111"/>
                  </a:lnTo>
                  <a:lnTo>
                    <a:pt x="108141" y="113333"/>
                  </a:lnTo>
                  <a:lnTo>
                    <a:pt x="105882" y="115555"/>
                  </a:lnTo>
                  <a:lnTo>
                    <a:pt x="103905" y="117407"/>
                  </a:lnTo>
                  <a:lnTo>
                    <a:pt x="101647" y="118518"/>
                  </a:lnTo>
                  <a:lnTo>
                    <a:pt x="99388" y="119259"/>
                  </a:lnTo>
                  <a:lnTo>
                    <a:pt x="96564" y="120000"/>
                  </a:lnTo>
                  <a:lnTo>
                    <a:pt x="94305" y="120000"/>
                  </a:lnTo>
                  <a:lnTo>
                    <a:pt x="72847" y="120000"/>
                  </a:lnTo>
                  <a:lnTo>
                    <a:pt x="72847" y="120000"/>
                  </a:lnTo>
                  <a:lnTo>
                    <a:pt x="68894" y="119629"/>
                  </a:lnTo>
                  <a:lnTo>
                    <a:pt x="65788" y="118888"/>
                  </a:lnTo>
                  <a:lnTo>
                    <a:pt x="62964" y="117407"/>
                  </a:lnTo>
                  <a:lnTo>
                    <a:pt x="61835" y="116296"/>
                  </a:lnTo>
                  <a:lnTo>
                    <a:pt x="60988" y="115185"/>
                  </a:lnTo>
                  <a:lnTo>
                    <a:pt x="60988" y="115185"/>
                  </a:lnTo>
                  <a:lnTo>
                    <a:pt x="60141" y="113703"/>
                  </a:lnTo>
                  <a:lnTo>
                    <a:pt x="59294" y="112222"/>
                  </a:lnTo>
                  <a:lnTo>
                    <a:pt x="58164" y="108518"/>
                  </a:lnTo>
                  <a:lnTo>
                    <a:pt x="57317" y="104444"/>
                  </a:lnTo>
                  <a:lnTo>
                    <a:pt x="57317" y="99259"/>
                  </a:lnTo>
                  <a:lnTo>
                    <a:pt x="57317" y="47777"/>
                  </a:lnTo>
                  <a:lnTo>
                    <a:pt x="45458" y="63333"/>
                  </a:lnTo>
                  <a:lnTo>
                    <a:pt x="45458" y="63333"/>
                  </a:lnTo>
                  <a:lnTo>
                    <a:pt x="44894" y="63703"/>
                  </a:lnTo>
                  <a:lnTo>
                    <a:pt x="44329" y="63703"/>
                  </a:lnTo>
                  <a:lnTo>
                    <a:pt x="44047" y="63703"/>
                  </a:lnTo>
                  <a:lnTo>
                    <a:pt x="43482" y="63333"/>
                  </a:lnTo>
                  <a:lnTo>
                    <a:pt x="43482" y="63333"/>
                  </a:lnTo>
                  <a:lnTo>
                    <a:pt x="43200" y="62592"/>
                  </a:lnTo>
                  <a:lnTo>
                    <a:pt x="42917" y="61851"/>
                  </a:lnTo>
                  <a:lnTo>
                    <a:pt x="42917" y="61111"/>
                  </a:lnTo>
                  <a:lnTo>
                    <a:pt x="43482" y="60370"/>
                  </a:lnTo>
                  <a:lnTo>
                    <a:pt x="56470" y="43703"/>
                  </a:lnTo>
                  <a:lnTo>
                    <a:pt x="56470" y="43703"/>
                  </a:lnTo>
                  <a:lnTo>
                    <a:pt x="57600" y="42592"/>
                  </a:lnTo>
                  <a:lnTo>
                    <a:pt x="58729" y="42222"/>
                  </a:lnTo>
                  <a:lnTo>
                    <a:pt x="59858" y="42592"/>
                  </a:lnTo>
                  <a:lnTo>
                    <a:pt x="60988" y="43703"/>
                  </a:lnTo>
                  <a:lnTo>
                    <a:pt x="73976" y="60370"/>
                  </a:lnTo>
                  <a:lnTo>
                    <a:pt x="73976" y="60370"/>
                  </a:lnTo>
                  <a:lnTo>
                    <a:pt x="74258" y="61111"/>
                  </a:lnTo>
                  <a:lnTo>
                    <a:pt x="74258" y="61851"/>
                  </a:lnTo>
                  <a:lnTo>
                    <a:pt x="74258" y="62592"/>
                  </a:lnTo>
                  <a:lnTo>
                    <a:pt x="73976" y="63333"/>
                  </a:lnTo>
                  <a:lnTo>
                    <a:pt x="73976" y="63333"/>
                  </a:lnTo>
                  <a:lnTo>
                    <a:pt x="73129" y="63703"/>
                  </a:lnTo>
                  <a:lnTo>
                    <a:pt x="72564" y="63703"/>
                  </a:lnTo>
                  <a:lnTo>
                    <a:pt x="72564" y="63703"/>
                  </a:lnTo>
                  <a:lnTo>
                    <a:pt x="72000" y="63703"/>
                  </a:lnTo>
                  <a:lnTo>
                    <a:pt x="71435" y="63333"/>
                  </a:lnTo>
                  <a:lnTo>
                    <a:pt x="60141" y="47777"/>
                  </a:lnTo>
                  <a:lnTo>
                    <a:pt x="60141" y="99259"/>
                  </a:lnTo>
                  <a:lnTo>
                    <a:pt x="60141" y="99259"/>
                  </a:lnTo>
                  <a:lnTo>
                    <a:pt x="60141" y="103333"/>
                  </a:lnTo>
                  <a:lnTo>
                    <a:pt x="60705" y="107037"/>
                  </a:lnTo>
                  <a:lnTo>
                    <a:pt x="61552" y="110000"/>
                  </a:lnTo>
                  <a:lnTo>
                    <a:pt x="62964" y="112222"/>
                  </a:lnTo>
                  <a:lnTo>
                    <a:pt x="62964" y="112222"/>
                  </a:lnTo>
                  <a:lnTo>
                    <a:pt x="64658" y="113703"/>
                  </a:lnTo>
                  <a:lnTo>
                    <a:pt x="66917" y="115555"/>
                  </a:lnTo>
                  <a:lnTo>
                    <a:pt x="69458" y="116296"/>
                  </a:lnTo>
                  <a:lnTo>
                    <a:pt x="72847" y="116296"/>
                  </a:lnTo>
                  <a:lnTo>
                    <a:pt x="94305" y="116296"/>
                  </a:lnTo>
                  <a:lnTo>
                    <a:pt x="94305" y="116296"/>
                  </a:lnTo>
                  <a:lnTo>
                    <a:pt x="96282" y="116296"/>
                  </a:lnTo>
                  <a:lnTo>
                    <a:pt x="98823" y="115555"/>
                  </a:lnTo>
                  <a:lnTo>
                    <a:pt x="100800" y="114814"/>
                  </a:lnTo>
                  <a:lnTo>
                    <a:pt x="102776" y="113333"/>
                  </a:lnTo>
                  <a:lnTo>
                    <a:pt x="104752" y="111851"/>
                  </a:lnTo>
                  <a:lnTo>
                    <a:pt x="106729" y="110370"/>
                  </a:lnTo>
                  <a:lnTo>
                    <a:pt x="108423" y="108148"/>
                  </a:lnTo>
                  <a:lnTo>
                    <a:pt x="110117" y="105925"/>
                  </a:lnTo>
                  <a:lnTo>
                    <a:pt x="110117" y="105925"/>
                  </a:lnTo>
                  <a:lnTo>
                    <a:pt x="111811" y="103333"/>
                  </a:lnTo>
                  <a:lnTo>
                    <a:pt x="113223" y="100740"/>
                  </a:lnTo>
                  <a:lnTo>
                    <a:pt x="114352" y="98148"/>
                  </a:lnTo>
                  <a:lnTo>
                    <a:pt x="115482" y="95555"/>
                  </a:lnTo>
                  <a:lnTo>
                    <a:pt x="116047" y="92592"/>
                  </a:lnTo>
                  <a:lnTo>
                    <a:pt x="116611" y="90000"/>
                  </a:lnTo>
                  <a:lnTo>
                    <a:pt x="116894" y="87407"/>
                  </a:lnTo>
                  <a:lnTo>
                    <a:pt x="117176" y="84444"/>
                  </a:lnTo>
                  <a:lnTo>
                    <a:pt x="117176" y="84444"/>
                  </a:lnTo>
                  <a:lnTo>
                    <a:pt x="116894" y="81111"/>
                  </a:lnTo>
                  <a:lnTo>
                    <a:pt x="116611" y="78148"/>
                  </a:lnTo>
                  <a:lnTo>
                    <a:pt x="116047" y="75185"/>
                  </a:lnTo>
                  <a:lnTo>
                    <a:pt x="115482" y="72222"/>
                  </a:lnTo>
                  <a:lnTo>
                    <a:pt x="114635" y="69629"/>
                  </a:lnTo>
                  <a:lnTo>
                    <a:pt x="113505" y="67037"/>
                  </a:lnTo>
                  <a:lnTo>
                    <a:pt x="112094" y="64814"/>
                  </a:lnTo>
                  <a:lnTo>
                    <a:pt x="110682" y="62592"/>
                  </a:lnTo>
                  <a:lnTo>
                    <a:pt x="110682" y="62592"/>
                  </a:lnTo>
                  <a:lnTo>
                    <a:pt x="107576" y="58518"/>
                  </a:lnTo>
                  <a:lnTo>
                    <a:pt x="105882" y="57037"/>
                  </a:lnTo>
                  <a:lnTo>
                    <a:pt x="104188" y="55555"/>
                  </a:lnTo>
                  <a:lnTo>
                    <a:pt x="102494" y="54444"/>
                  </a:lnTo>
                  <a:lnTo>
                    <a:pt x="100800" y="53703"/>
                  </a:lnTo>
                  <a:lnTo>
                    <a:pt x="99105" y="52962"/>
                  </a:lnTo>
                  <a:lnTo>
                    <a:pt x="97411" y="52592"/>
                  </a:lnTo>
                  <a:lnTo>
                    <a:pt x="97411" y="58148"/>
                  </a:lnTo>
                  <a:lnTo>
                    <a:pt x="97411" y="58148"/>
                  </a:lnTo>
                  <a:lnTo>
                    <a:pt x="96847" y="58888"/>
                  </a:lnTo>
                  <a:lnTo>
                    <a:pt x="96564" y="59629"/>
                  </a:lnTo>
                  <a:lnTo>
                    <a:pt x="96282" y="60000"/>
                  </a:lnTo>
                  <a:lnTo>
                    <a:pt x="95717" y="60000"/>
                  </a:lnTo>
                  <a:lnTo>
                    <a:pt x="95717" y="60000"/>
                  </a:lnTo>
                  <a:lnTo>
                    <a:pt x="94870" y="60000"/>
                  </a:lnTo>
                  <a:lnTo>
                    <a:pt x="94588" y="59629"/>
                  </a:lnTo>
                  <a:lnTo>
                    <a:pt x="94305" y="58888"/>
                  </a:lnTo>
                  <a:lnTo>
                    <a:pt x="94305" y="58148"/>
                  </a:lnTo>
                  <a:lnTo>
                    <a:pt x="94305" y="52592"/>
                  </a:lnTo>
                  <a:lnTo>
                    <a:pt x="94305" y="52592"/>
                  </a:lnTo>
                  <a:lnTo>
                    <a:pt x="94023" y="47407"/>
                  </a:lnTo>
                  <a:lnTo>
                    <a:pt x="93741" y="42962"/>
                  </a:lnTo>
                  <a:lnTo>
                    <a:pt x="92894" y="38518"/>
                  </a:lnTo>
                  <a:lnTo>
                    <a:pt x="92047" y="34444"/>
                  </a:lnTo>
                  <a:lnTo>
                    <a:pt x="90635" y="30000"/>
                  </a:lnTo>
                  <a:lnTo>
                    <a:pt x="88941" y="26296"/>
                  </a:lnTo>
                  <a:lnTo>
                    <a:pt x="87247" y="22222"/>
                  </a:lnTo>
                  <a:lnTo>
                    <a:pt x="84988" y="18148"/>
                  </a:lnTo>
                  <a:lnTo>
                    <a:pt x="84988" y="18148"/>
                  </a:lnTo>
                  <a:lnTo>
                    <a:pt x="82729" y="14814"/>
                  </a:lnTo>
                  <a:lnTo>
                    <a:pt x="79905" y="11851"/>
                  </a:lnTo>
                  <a:lnTo>
                    <a:pt x="77082" y="9259"/>
                  </a:lnTo>
                  <a:lnTo>
                    <a:pt x="73976" y="7407"/>
                  </a:lnTo>
                  <a:lnTo>
                    <a:pt x="70305" y="5925"/>
                  </a:lnTo>
                  <a:lnTo>
                    <a:pt x="66635" y="4814"/>
                  </a:lnTo>
                  <a:lnTo>
                    <a:pt x="62682" y="4074"/>
                  </a:lnTo>
                  <a:lnTo>
                    <a:pt x="58729" y="3703"/>
                  </a:lnTo>
                  <a:lnTo>
                    <a:pt x="58729" y="3703"/>
                  </a:lnTo>
                  <a:lnTo>
                    <a:pt x="54776" y="4074"/>
                  </a:lnTo>
                  <a:lnTo>
                    <a:pt x="51105" y="4444"/>
                  </a:lnTo>
                  <a:lnTo>
                    <a:pt x="47152" y="5555"/>
                  </a:lnTo>
                  <a:lnTo>
                    <a:pt x="43764" y="7037"/>
                  </a:lnTo>
                  <a:lnTo>
                    <a:pt x="40658" y="8888"/>
                  </a:lnTo>
                  <a:lnTo>
                    <a:pt x="37835" y="11481"/>
                  </a:lnTo>
                  <a:lnTo>
                    <a:pt x="35011" y="14074"/>
                  </a:lnTo>
                  <a:lnTo>
                    <a:pt x="32470" y="17037"/>
                  </a:lnTo>
                  <a:lnTo>
                    <a:pt x="32470" y="17037"/>
                  </a:lnTo>
                  <a:lnTo>
                    <a:pt x="30211" y="21111"/>
                  </a:lnTo>
                  <a:lnTo>
                    <a:pt x="28235" y="24444"/>
                  </a:lnTo>
                  <a:lnTo>
                    <a:pt x="26258" y="28148"/>
                  </a:lnTo>
                  <a:lnTo>
                    <a:pt x="24564" y="32222"/>
                  </a:lnTo>
                  <a:lnTo>
                    <a:pt x="23435" y="36296"/>
                  </a:lnTo>
                  <a:lnTo>
                    <a:pt x="22588" y="40370"/>
                  </a:lnTo>
                  <a:lnTo>
                    <a:pt x="22023" y="44444"/>
                  </a:lnTo>
                  <a:lnTo>
                    <a:pt x="21458" y="48888"/>
                  </a:lnTo>
                  <a:lnTo>
                    <a:pt x="21458" y="48888"/>
                  </a:lnTo>
                  <a:lnTo>
                    <a:pt x="25694" y="48518"/>
                  </a:lnTo>
                  <a:lnTo>
                    <a:pt x="30211" y="48518"/>
                  </a:lnTo>
                  <a:lnTo>
                    <a:pt x="30211" y="48518"/>
                  </a:lnTo>
                  <a:lnTo>
                    <a:pt x="30776" y="48518"/>
                  </a:lnTo>
                  <a:lnTo>
                    <a:pt x="31058" y="48888"/>
                  </a:lnTo>
                  <a:lnTo>
                    <a:pt x="31341" y="49629"/>
                  </a:lnTo>
                  <a:lnTo>
                    <a:pt x="31623" y="50370"/>
                  </a:lnTo>
                  <a:lnTo>
                    <a:pt x="31623" y="50370"/>
                  </a:lnTo>
                  <a:lnTo>
                    <a:pt x="31341" y="51481"/>
                  </a:lnTo>
                  <a:lnTo>
                    <a:pt x="31058" y="52222"/>
                  </a:lnTo>
                  <a:lnTo>
                    <a:pt x="30776" y="52592"/>
                  </a:lnTo>
                  <a:lnTo>
                    <a:pt x="30211" y="52592"/>
                  </a:lnTo>
                  <a:lnTo>
                    <a:pt x="25694" y="52592"/>
                  </a:lnTo>
                  <a:lnTo>
                    <a:pt x="25694" y="52592"/>
                  </a:lnTo>
                  <a:lnTo>
                    <a:pt x="23152" y="52962"/>
                  </a:lnTo>
                  <a:lnTo>
                    <a:pt x="20611" y="53333"/>
                  </a:lnTo>
                  <a:lnTo>
                    <a:pt x="18352" y="54074"/>
                  </a:lnTo>
                  <a:lnTo>
                    <a:pt x="16376" y="55185"/>
                  </a:lnTo>
                  <a:lnTo>
                    <a:pt x="14400" y="56666"/>
                  </a:lnTo>
                  <a:lnTo>
                    <a:pt x="12423" y="58518"/>
                  </a:lnTo>
                  <a:lnTo>
                    <a:pt x="10729" y="60740"/>
                  </a:lnTo>
                  <a:lnTo>
                    <a:pt x="9317" y="63333"/>
                  </a:lnTo>
                  <a:lnTo>
                    <a:pt x="9317" y="63333"/>
                  </a:lnTo>
                  <a:lnTo>
                    <a:pt x="6494" y="68518"/>
                  </a:lnTo>
                  <a:lnTo>
                    <a:pt x="4517" y="73703"/>
                  </a:lnTo>
                  <a:lnTo>
                    <a:pt x="3952" y="76296"/>
                  </a:lnTo>
                  <a:lnTo>
                    <a:pt x="3388" y="78888"/>
                  </a:lnTo>
                  <a:lnTo>
                    <a:pt x="2823" y="81481"/>
                  </a:lnTo>
                  <a:lnTo>
                    <a:pt x="2823" y="84444"/>
                  </a:lnTo>
                  <a:lnTo>
                    <a:pt x="2823" y="84444"/>
                  </a:lnTo>
                  <a:lnTo>
                    <a:pt x="2823" y="87407"/>
                  </a:lnTo>
                  <a:lnTo>
                    <a:pt x="3388" y="90740"/>
                  </a:lnTo>
                  <a:lnTo>
                    <a:pt x="3952" y="93333"/>
                  </a:lnTo>
                  <a:lnTo>
                    <a:pt x="4800" y="96296"/>
                  </a:lnTo>
                  <a:lnTo>
                    <a:pt x="5647" y="98888"/>
                  </a:lnTo>
                  <a:lnTo>
                    <a:pt x="6776" y="101481"/>
                  </a:lnTo>
                  <a:lnTo>
                    <a:pt x="8188" y="104074"/>
                  </a:lnTo>
                  <a:lnTo>
                    <a:pt x="9882" y="106666"/>
                  </a:lnTo>
                  <a:lnTo>
                    <a:pt x="9882" y="106666"/>
                  </a:lnTo>
                  <a:lnTo>
                    <a:pt x="11576" y="108888"/>
                  </a:lnTo>
                  <a:lnTo>
                    <a:pt x="13270" y="110740"/>
                  </a:lnTo>
                  <a:lnTo>
                    <a:pt x="15247" y="112222"/>
                  </a:lnTo>
                  <a:lnTo>
                    <a:pt x="17223" y="113703"/>
                  </a:lnTo>
                  <a:lnTo>
                    <a:pt x="19200" y="115185"/>
                  </a:lnTo>
                  <a:lnTo>
                    <a:pt x="21176" y="115925"/>
                  </a:lnTo>
                  <a:lnTo>
                    <a:pt x="23435" y="116296"/>
                  </a:lnTo>
                  <a:lnTo>
                    <a:pt x="25694" y="116296"/>
                  </a:lnTo>
                  <a:lnTo>
                    <a:pt x="44329" y="116296"/>
                  </a:lnTo>
                  <a:lnTo>
                    <a:pt x="44329" y="116296"/>
                  </a:lnTo>
                  <a:lnTo>
                    <a:pt x="44894" y="116296"/>
                  </a:lnTo>
                  <a:lnTo>
                    <a:pt x="45176" y="116666"/>
                  </a:lnTo>
                  <a:lnTo>
                    <a:pt x="45458" y="117407"/>
                  </a:lnTo>
                  <a:lnTo>
                    <a:pt x="45741" y="118148"/>
                  </a:lnTo>
                  <a:lnTo>
                    <a:pt x="45741" y="118148"/>
                  </a:lnTo>
                  <a:lnTo>
                    <a:pt x="45458" y="118888"/>
                  </a:lnTo>
                  <a:lnTo>
                    <a:pt x="45176" y="119629"/>
                  </a:lnTo>
                  <a:lnTo>
                    <a:pt x="44894" y="120000"/>
                  </a:lnTo>
                  <a:lnTo>
                    <a:pt x="44329" y="120000"/>
                  </a:lnTo>
                  <a:lnTo>
                    <a:pt x="25694" y="120000"/>
                  </a:lnTo>
                  <a:lnTo>
                    <a:pt x="25694" y="120000"/>
                  </a:lnTo>
                  <a:lnTo>
                    <a:pt x="23152" y="120000"/>
                  </a:lnTo>
                  <a:lnTo>
                    <a:pt x="20611" y="119259"/>
                  </a:lnTo>
                  <a:lnTo>
                    <a:pt x="18352" y="118518"/>
                  </a:lnTo>
                  <a:lnTo>
                    <a:pt x="16094" y="117407"/>
                  </a:lnTo>
                  <a:lnTo>
                    <a:pt x="13835" y="115925"/>
                  </a:lnTo>
                  <a:lnTo>
                    <a:pt x="11858" y="113703"/>
                  </a:lnTo>
                  <a:lnTo>
                    <a:pt x="9600" y="111481"/>
                  </a:lnTo>
                  <a:lnTo>
                    <a:pt x="7905" y="109259"/>
                  </a:lnTo>
                  <a:lnTo>
                    <a:pt x="7905" y="109259"/>
                  </a:lnTo>
                  <a:lnTo>
                    <a:pt x="5929" y="106296"/>
                  </a:lnTo>
                  <a:lnTo>
                    <a:pt x="4517" y="103703"/>
                  </a:lnTo>
                  <a:lnTo>
                    <a:pt x="2823" y="100740"/>
                  </a:lnTo>
                  <a:lnTo>
                    <a:pt x="1694" y="97777"/>
                  </a:lnTo>
                  <a:lnTo>
                    <a:pt x="847" y="94444"/>
                  </a:lnTo>
                  <a:lnTo>
                    <a:pt x="282" y="91481"/>
                  </a:lnTo>
                  <a:lnTo>
                    <a:pt x="0" y="88148"/>
                  </a:lnTo>
                  <a:lnTo>
                    <a:pt x="0" y="84444"/>
                  </a:lnTo>
                  <a:lnTo>
                    <a:pt x="0" y="84444"/>
                  </a:lnTo>
                  <a:lnTo>
                    <a:pt x="282" y="79259"/>
                  </a:lnTo>
                  <a:lnTo>
                    <a:pt x="1129" y="74074"/>
                  </a:lnTo>
                  <a:lnTo>
                    <a:pt x="2823" y="69259"/>
                  </a:lnTo>
                  <a:lnTo>
                    <a:pt x="5082" y="64074"/>
                  </a:lnTo>
                  <a:lnTo>
                    <a:pt x="5082" y="64074"/>
                  </a:lnTo>
                  <a:lnTo>
                    <a:pt x="6494" y="61481"/>
                  </a:lnTo>
                  <a:lnTo>
                    <a:pt x="7905" y="59259"/>
                  </a:lnTo>
                  <a:lnTo>
                    <a:pt x="9317" y="57407"/>
                  </a:lnTo>
                  <a:lnTo>
                    <a:pt x="11011" y="55555"/>
                  </a:lnTo>
                  <a:lnTo>
                    <a:pt x="12705" y="54074"/>
                  </a:lnTo>
                  <a:lnTo>
                    <a:pt x="14682" y="52592"/>
                  </a:lnTo>
                  <a:lnTo>
                    <a:pt x="16376" y="51481"/>
                  </a:lnTo>
                  <a:lnTo>
                    <a:pt x="18635" y="50000"/>
                  </a:lnTo>
                  <a:lnTo>
                    <a:pt x="18635" y="50000"/>
                  </a:lnTo>
                  <a:lnTo>
                    <a:pt x="18917" y="44814"/>
                  </a:lnTo>
                  <a:lnTo>
                    <a:pt x="19482" y="39629"/>
                  </a:lnTo>
                  <a:lnTo>
                    <a:pt x="20611" y="35185"/>
                  </a:lnTo>
                  <a:lnTo>
                    <a:pt x="22023" y="30370"/>
                  </a:lnTo>
                  <a:lnTo>
                    <a:pt x="23435" y="26296"/>
                  </a:lnTo>
                  <a:lnTo>
                    <a:pt x="25411" y="22222"/>
                  </a:lnTo>
                  <a:lnTo>
                    <a:pt x="28235" y="17777"/>
                  </a:lnTo>
                  <a:lnTo>
                    <a:pt x="30776" y="14074"/>
                  </a:lnTo>
                  <a:lnTo>
                    <a:pt x="30776" y="14074"/>
                  </a:lnTo>
                  <a:lnTo>
                    <a:pt x="33600" y="10740"/>
                  </a:lnTo>
                  <a:lnTo>
                    <a:pt x="36705" y="8148"/>
                  </a:lnTo>
                  <a:lnTo>
                    <a:pt x="40094" y="5555"/>
                  </a:lnTo>
                  <a:lnTo>
                    <a:pt x="43482" y="3703"/>
                  </a:lnTo>
                  <a:lnTo>
                    <a:pt x="46870" y="2222"/>
                  </a:lnTo>
                  <a:lnTo>
                    <a:pt x="50823" y="1111"/>
                  </a:lnTo>
                  <a:lnTo>
                    <a:pt x="54776" y="370"/>
                  </a:lnTo>
                  <a:lnTo>
                    <a:pt x="58729" y="0"/>
                  </a:lnTo>
                  <a:lnTo>
                    <a:pt x="58729" y="0"/>
                  </a:lnTo>
                  <a:lnTo>
                    <a:pt x="62682" y="370"/>
                  </a:lnTo>
                  <a:lnTo>
                    <a:pt x="66635" y="1111"/>
                  </a:lnTo>
                  <a:lnTo>
                    <a:pt x="70305" y="2222"/>
                  </a:lnTo>
                  <a:lnTo>
                    <a:pt x="74258" y="3703"/>
                  </a:lnTo>
                  <a:lnTo>
                    <a:pt x="77364" y="5555"/>
                  </a:lnTo>
                  <a:lnTo>
                    <a:pt x="80470" y="8148"/>
                  </a:lnTo>
                  <a:lnTo>
                    <a:pt x="83294" y="10740"/>
                  </a:lnTo>
                  <a:lnTo>
                    <a:pt x="85835" y="14074"/>
                  </a:lnTo>
                  <a:lnTo>
                    <a:pt x="85835" y="14074"/>
                  </a:lnTo>
                  <a:lnTo>
                    <a:pt x="88376" y="17777"/>
                  </a:lnTo>
                  <a:lnTo>
                    <a:pt x="90352" y="21851"/>
                  </a:lnTo>
                  <a:lnTo>
                    <a:pt x="92047" y="25925"/>
                  </a:lnTo>
                  <a:lnTo>
                    <a:pt x="93741" y="30000"/>
                  </a:lnTo>
                  <a:lnTo>
                    <a:pt x="94870" y="34444"/>
                  </a:lnTo>
                  <a:lnTo>
                    <a:pt x="95717" y="38888"/>
                  </a:lnTo>
                  <a:lnTo>
                    <a:pt x="96564" y="43703"/>
                  </a:lnTo>
                  <a:lnTo>
                    <a:pt x="96847" y="48518"/>
                  </a:lnTo>
                  <a:lnTo>
                    <a:pt x="96847" y="48518"/>
                  </a:lnTo>
                  <a:lnTo>
                    <a:pt x="99388" y="48888"/>
                  </a:lnTo>
                  <a:lnTo>
                    <a:pt x="101364" y="49629"/>
                  </a:lnTo>
                  <a:lnTo>
                    <a:pt x="103341" y="51111"/>
                  </a:lnTo>
                  <a:lnTo>
                    <a:pt x="105317" y="52222"/>
                  </a:lnTo>
                  <a:lnTo>
                    <a:pt x="107294" y="53703"/>
                  </a:lnTo>
                  <a:lnTo>
                    <a:pt x="109270" y="55555"/>
                  </a:lnTo>
                  <a:lnTo>
                    <a:pt x="110964" y="57777"/>
                  </a:lnTo>
                  <a:lnTo>
                    <a:pt x="112941" y="60000"/>
                  </a:lnTo>
                  <a:lnTo>
                    <a:pt x="112941" y="60000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" name="ïšḻïďê-任意多边形: 形状 26"/>
            <p:cNvSpPr/>
            <p:nvPr/>
          </p:nvSpPr>
          <p:spPr>
            <a:xfrm>
              <a:off x="7333603" y="3404287"/>
              <a:ext cx="208927" cy="2507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339" y="66873"/>
                  </a:moveTo>
                  <a:lnTo>
                    <a:pt x="28339" y="66873"/>
                  </a:lnTo>
                  <a:lnTo>
                    <a:pt x="31881" y="61671"/>
                  </a:lnTo>
                  <a:lnTo>
                    <a:pt x="31881" y="61671"/>
                  </a:lnTo>
                  <a:lnTo>
                    <a:pt x="34095" y="56842"/>
                  </a:lnTo>
                  <a:lnTo>
                    <a:pt x="36752" y="50154"/>
                  </a:lnTo>
                  <a:lnTo>
                    <a:pt x="36752" y="50154"/>
                  </a:lnTo>
                  <a:lnTo>
                    <a:pt x="38523" y="46439"/>
                  </a:lnTo>
                  <a:lnTo>
                    <a:pt x="39409" y="43095"/>
                  </a:lnTo>
                  <a:lnTo>
                    <a:pt x="39852" y="39752"/>
                  </a:lnTo>
                  <a:lnTo>
                    <a:pt x="39852" y="36780"/>
                  </a:lnTo>
                  <a:lnTo>
                    <a:pt x="39852" y="9287"/>
                  </a:lnTo>
                  <a:lnTo>
                    <a:pt x="39852" y="9287"/>
                  </a:lnTo>
                  <a:lnTo>
                    <a:pt x="40295" y="8544"/>
                  </a:lnTo>
                  <a:lnTo>
                    <a:pt x="40738" y="7801"/>
                  </a:lnTo>
                  <a:lnTo>
                    <a:pt x="41180" y="7430"/>
                  </a:lnTo>
                  <a:lnTo>
                    <a:pt x="42066" y="7430"/>
                  </a:lnTo>
                  <a:lnTo>
                    <a:pt x="73062" y="7430"/>
                  </a:lnTo>
                  <a:lnTo>
                    <a:pt x="73062" y="7430"/>
                  </a:lnTo>
                  <a:lnTo>
                    <a:pt x="74833" y="7430"/>
                  </a:lnTo>
                  <a:lnTo>
                    <a:pt x="75276" y="7801"/>
                  </a:lnTo>
                  <a:lnTo>
                    <a:pt x="75719" y="8544"/>
                  </a:lnTo>
                  <a:lnTo>
                    <a:pt x="75719" y="9287"/>
                  </a:lnTo>
                  <a:lnTo>
                    <a:pt x="75719" y="36780"/>
                  </a:lnTo>
                  <a:lnTo>
                    <a:pt x="75719" y="36780"/>
                  </a:lnTo>
                  <a:lnTo>
                    <a:pt x="76162" y="40495"/>
                  </a:lnTo>
                  <a:lnTo>
                    <a:pt x="77047" y="44582"/>
                  </a:lnTo>
                  <a:lnTo>
                    <a:pt x="78376" y="49040"/>
                  </a:lnTo>
                  <a:lnTo>
                    <a:pt x="80147" y="53126"/>
                  </a:lnTo>
                  <a:lnTo>
                    <a:pt x="80147" y="53126"/>
                  </a:lnTo>
                  <a:lnTo>
                    <a:pt x="84575" y="60928"/>
                  </a:lnTo>
                  <a:lnTo>
                    <a:pt x="86346" y="63900"/>
                  </a:lnTo>
                  <a:lnTo>
                    <a:pt x="88118" y="66130"/>
                  </a:lnTo>
                  <a:lnTo>
                    <a:pt x="88560" y="66501"/>
                  </a:lnTo>
                  <a:lnTo>
                    <a:pt x="116014" y="104024"/>
                  </a:lnTo>
                  <a:lnTo>
                    <a:pt x="116014" y="104024"/>
                  </a:lnTo>
                  <a:lnTo>
                    <a:pt x="118671" y="106996"/>
                  </a:lnTo>
                  <a:lnTo>
                    <a:pt x="120000" y="109969"/>
                  </a:lnTo>
                  <a:lnTo>
                    <a:pt x="120000" y="112569"/>
                  </a:lnTo>
                  <a:lnTo>
                    <a:pt x="120000" y="114055"/>
                  </a:lnTo>
                  <a:lnTo>
                    <a:pt x="119114" y="115170"/>
                  </a:lnTo>
                  <a:lnTo>
                    <a:pt x="119114" y="115170"/>
                  </a:lnTo>
                  <a:lnTo>
                    <a:pt x="118228" y="116284"/>
                  </a:lnTo>
                  <a:lnTo>
                    <a:pt x="117343" y="117399"/>
                  </a:lnTo>
                  <a:lnTo>
                    <a:pt x="116014" y="118142"/>
                  </a:lnTo>
                  <a:lnTo>
                    <a:pt x="114243" y="118885"/>
                  </a:lnTo>
                  <a:lnTo>
                    <a:pt x="109815" y="119628"/>
                  </a:lnTo>
                  <a:lnTo>
                    <a:pt x="104501" y="120000"/>
                  </a:lnTo>
                  <a:lnTo>
                    <a:pt x="15055" y="120000"/>
                  </a:lnTo>
                  <a:lnTo>
                    <a:pt x="15055" y="120000"/>
                  </a:lnTo>
                  <a:lnTo>
                    <a:pt x="10184" y="119628"/>
                  </a:lnTo>
                  <a:lnTo>
                    <a:pt x="6199" y="118885"/>
                  </a:lnTo>
                  <a:lnTo>
                    <a:pt x="4428" y="118142"/>
                  </a:lnTo>
                  <a:lnTo>
                    <a:pt x="3099" y="117399"/>
                  </a:lnTo>
                  <a:lnTo>
                    <a:pt x="2214" y="116284"/>
                  </a:lnTo>
                  <a:lnTo>
                    <a:pt x="1328" y="115170"/>
                  </a:lnTo>
                  <a:lnTo>
                    <a:pt x="1328" y="115170"/>
                  </a:lnTo>
                  <a:lnTo>
                    <a:pt x="0" y="114055"/>
                  </a:lnTo>
                  <a:lnTo>
                    <a:pt x="0" y="112569"/>
                  </a:lnTo>
                  <a:lnTo>
                    <a:pt x="0" y="109969"/>
                  </a:lnTo>
                  <a:lnTo>
                    <a:pt x="1771" y="106996"/>
                  </a:lnTo>
                  <a:lnTo>
                    <a:pt x="3985" y="103653"/>
                  </a:lnTo>
                  <a:lnTo>
                    <a:pt x="28339" y="66873"/>
                  </a:lnTo>
                  <a:close/>
                  <a:moveTo>
                    <a:pt x="112472" y="105882"/>
                  </a:moveTo>
                  <a:lnTo>
                    <a:pt x="85461" y="69473"/>
                  </a:lnTo>
                  <a:lnTo>
                    <a:pt x="85461" y="69473"/>
                  </a:lnTo>
                  <a:lnTo>
                    <a:pt x="81918" y="69102"/>
                  </a:lnTo>
                  <a:lnTo>
                    <a:pt x="77933" y="68730"/>
                  </a:lnTo>
                  <a:lnTo>
                    <a:pt x="77933" y="68730"/>
                  </a:lnTo>
                  <a:lnTo>
                    <a:pt x="73948" y="69102"/>
                  </a:lnTo>
                  <a:lnTo>
                    <a:pt x="70405" y="69845"/>
                  </a:lnTo>
                  <a:lnTo>
                    <a:pt x="66863" y="70959"/>
                  </a:lnTo>
                  <a:lnTo>
                    <a:pt x="63321" y="72445"/>
                  </a:lnTo>
                  <a:lnTo>
                    <a:pt x="63321" y="72445"/>
                  </a:lnTo>
                  <a:lnTo>
                    <a:pt x="59335" y="73931"/>
                  </a:lnTo>
                  <a:lnTo>
                    <a:pt x="55350" y="75417"/>
                  </a:lnTo>
                  <a:lnTo>
                    <a:pt x="50922" y="76160"/>
                  </a:lnTo>
                  <a:lnTo>
                    <a:pt x="46937" y="76160"/>
                  </a:lnTo>
                  <a:lnTo>
                    <a:pt x="46937" y="76160"/>
                  </a:lnTo>
                  <a:lnTo>
                    <a:pt x="42952" y="76160"/>
                  </a:lnTo>
                  <a:lnTo>
                    <a:pt x="38523" y="75417"/>
                  </a:lnTo>
                  <a:lnTo>
                    <a:pt x="34095" y="73931"/>
                  </a:lnTo>
                  <a:lnTo>
                    <a:pt x="30110" y="72445"/>
                  </a:lnTo>
                  <a:lnTo>
                    <a:pt x="7970" y="105882"/>
                  </a:lnTo>
                  <a:lnTo>
                    <a:pt x="7970" y="105882"/>
                  </a:lnTo>
                  <a:lnTo>
                    <a:pt x="6199" y="108482"/>
                  </a:lnTo>
                  <a:lnTo>
                    <a:pt x="4870" y="110340"/>
                  </a:lnTo>
                  <a:lnTo>
                    <a:pt x="4870" y="112198"/>
                  </a:lnTo>
                  <a:lnTo>
                    <a:pt x="4870" y="113684"/>
                  </a:lnTo>
                  <a:lnTo>
                    <a:pt x="4870" y="113684"/>
                  </a:lnTo>
                  <a:lnTo>
                    <a:pt x="6199" y="114798"/>
                  </a:lnTo>
                  <a:lnTo>
                    <a:pt x="8413" y="115541"/>
                  </a:lnTo>
                  <a:lnTo>
                    <a:pt x="11512" y="116284"/>
                  </a:lnTo>
                  <a:lnTo>
                    <a:pt x="15055" y="116284"/>
                  </a:lnTo>
                  <a:lnTo>
                    <a:pt x="104501" y="116284"/>
                  </a:lnTo>
                  <a:lnTo>
                    <a:pt x="104501" y="116284"/>
                  </a:lnTo>
                  <a:lnTo>
                    <a:pt x="108487" y="116284"/>
                  </a:lnTo>
                  <a:lnTo>
                    <a:pt x="112029" y="115541"/>
                  </a:lnTo>
                  <a:lnTo>
                    <a:pt x="113800" y="114798"/>
                  </a:lnTo>
                  <a:lnTo>
                    <a:pt x="115571" y="113684"/>
                  </a:lnTo>
                  <a:lnTo>
                    <a:pt x="115571" y="113684"/>
                  </a:lnTo>
                  <a:lnTo>
                    <a:pt x="115571" y="112198"/>
                  </a:lnTo>
                  <a:lnTo>
                    <a:pt x="115571" y="110340"/>
                  </a:lnTo>
                  <a:lnTo>
                    <a:pt x="114243" y="108482"/>
                  </a:lnTo>
                  <a:lnTo>
                    <a:pt x="112472" y="105882"/>
                  </a:lnTo>
                  <a:lnTo>
                    <a:pt x="112472" y="105882"/>
                  </a:lnTo>
                  <a:close/>
                  <a:moveTo>
                    <a:pt x="41623" y="51269"/>
                  </a:moveTo>
                  <a:lnTo>
                    <a:pt x="41623" y="51269"/>
                  </a:lnTo>
                  <a:lnTo>
                    <a:pt x="38523" y="58328"/>
                  </a:lnTo>
                  <a:lnTo>
                    <a:pt x="35424" y="63529"/>
                  </a:lnTo>
                  <a:lnTo>
                    <a:pt x="35424" y="63529"/>
                  </a:lnTo>
                  <a:lnTo>
                    <a:pt x="32324" y="68730"/>
                  </a:lnTo>
                  <a:lnTo>
                    <a:pt x="32324" y="69102"/>
                  </a:lnTo>
                  <a:lnTo>
                    <a:pt x="32324" y="69102"/>
                  </a:lnTo>
                  <a:lnTo>
                    <a:pt x="35867" y="70588"/>
                  </a:lnTo>
                  <a:lnTo>
                    <a:pt x="39852" y="71702"/>
                  </a:lnTo>
                  <a:lnTo>
                    <a:pt x="43394" y="72445"/>
                  </a:lnTo>
                  <a:lnTo>
                    <a:pt x="46937" y="72445"/>
                  </a:lnTo>
                  <a:lnTo>
                    <a:pt x="46937" y="72445"/>
                  </a:lnTo>
                  <a:lnTo>
                    <a:pt x="50479" y="72445"/>
                  </a:lnTo>
                  <a:lnTo>
                    <a:pt x="54022" y="71702"/>
                  </a:lnTo>
                  <a:lnTo>
                    <a:pt x="57564" y="70588"/>
                  </a:lnTo>
                  <a:lnTo>
                    <a:pt x="61107" y="69102"/>
                  </a:lnTo>
                  <a:lnTo>
                    <a:pt x="61107" y="69102"/>
                  </a:lnTo>
                  <a:lnTo>
                    <a:pt x="65092" y="67244"/>
                  </a:lnTo>
                  <a:lnTo>
                    <a:pt x="69520" y="66130"/>
                  </a:lnTo>
                  <a:lnTo>
                    <a:pt x="73505" y="65386"/>
                  </a:lnTo>
                  <a:lnTo>
                    <a:pt x="77933" y="65015"/>
                  </a:lnTo>
                  <a:lnTo>
                    <a:pt x="77933" y="65015"/>
                  </a:lnTo>
                  <a:lnTo>
                    <a:pt x="81918" y="65386"/>
                  </a:lnTo>
                  <a:lnTo>
                    <a:pt x="81918" y="65386"/>
                  </a:lnTo>
                  <a:lnTo>
                    <a:pt x="77490" y="57213"/>
                  </a:lnTo>
                  <a:lnTo>
                    <a:pt x="73505" y="50154"/>
                  </a:lnTo>
                  <a:lnTo>
                    <a:pt x="72619" y="46439"/>
                  </a:lnTo>
                  <a:lnTo>
                    <a:pt x="71734" y="43095"/>
                  </a:lnTo>
                  <a:lnTo>
                    <a:pt x="71291" y="39752"/>
                  </a:lnTo>
                  <a:lnTo>
                    <a:pt x="70848" y="36780"/>
                  </a:lnTo>
                  <a:lnTo>
                    <a:pt x="70848" y="11145"/>
                  </a:lnTo>
                  <a:lnTo>
                    <a:pt x="44280" y="11145"/>
                  </a:lnTo>
                  <a:lnTo>
                    <a:pt x="44280" y="36780"/>
                  </a:lnTo>
                  <a:lnTo>
                    <a:pt x="44280" y="36780"/>
                  </a:lnTo>
                  <a:lnTo>
                    <a:pt x="44280" y="39752"/>
                  </a:lnTo>
                  <a:lnTo>
                    <a:pt x="43837" y="43467"/>
                  </a:lnTo>
                  <a:lnTo>
                    <a:pt x="42952" y="47182"/>
                  </a:lnTo>
                  <a:lnTo>
                    <a:pt x="41623" y="51269"/>
                  </a:lnTo>
                  <a:lnTo>
                    <a:pt x="41623" y="51269"/>
                  </a:lnTo>
                  <a:close/>
                  <a:moveTo>
                    <a:pt x="37195" y="3715"/>
                  </a:moveTo>
                  <a:lnTo>
                    <a:pt x="37195" y="3715"/>
                  </a:lnTo>
                  <a:lnTo>
                    <a:pt x="36309" y="3715"/>
                  </a:lnTo>
                  <a:lnTo>
                    <a:pt x="35867" y="3343"/>
                  </a:lnTo>
                  <a:lnTo>
                    <a:pt x="35424" y="2600"/>
                  </a:lnTo>
                  <a:lnTo>
                    <a:pt x="34981" y="1857"/>
                  </a:lnTo>
                  <a:lnTo>
                    <a:pt x="34981" y="1857"/>
                  </a:lnTo>
                  <a:lnTo>
                    <a:pt x="35424" y="1114"/>
                  </a:lnTo>
                  <a:lnTo>
                    <a:pt x="35867" y="371"/>
                  </a:lnTo>
                  <a:lnTo>
                    <a:pt x="36309" y="0"/>
                  </a:lnTo>
                  <a:lnTo>
                    <a:pt x="37195" y="0"/>
                  </a:lnTo>
                  <a:lnTo>
                    <a:pt x="77933" y="0"/>
                  </a:lnTo>
                  <a:lnTo>
                    <a:pt x="77933" y="0"/>
                  </a:lnTo>
                  <a:lnTo>
                    <a:pt x="79261" y="0"/>
                  </a:lnTo>
                  <a:lnTo>
                    <a:pt x="79704" y="371"/>
                  </a:lnTo>
                  <a:lnTo>
                    <a:pt x="80147" y="1114"/>
                  </a:lnTo>
                  <a:lnTo>
                    <a:pt x="80147" y="1857"/>
                  </a:lnTo>
                  <a:lnTo>
                    <a:pt x="80147" y="1857"/>
                  </a:lnTo>
                  <a:lnTo>
                    <a:pt x="80147" y="2600"/>
                  </a:lnTo>
                  <a:lnTo>
                    <a:pt x="79704" y="3343"/>
                  </a:lnTo>
                  <a:lnTo>
                    <a:pt x="79261" y="3715"/>
                  </a:lnTo>
                  <a:lnTo>
                    <a:pt x="77933" y="3715"/>
                  </a:lnTo>
                  <a:lnTo>
                    <a:pt x="37195" y="3715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" name="ïšḻïďê-Oval 27"/>
            <p:cNvSpPr/>
            <p:nvPr/>
          </p:nvSpPr>
          <p:spPr>
            <a:xfrm>
              <a:off x="5087582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9" name="ïšḻïďê-Oval 28"/>
            <p:cNvSpPr/>
            <p:nvPr/>
          </p:nvSpPr>
          <p:spPr>
            <a:xfrm>
              <a:off x="7201446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ïšḻïďê-任意多边形: 形状 29"/>
            <p:cNvSpPr/>
            <p:nvPr/>
          </p:nvSpPr>
          <p:spPr>
            <a:xfrm>
              <a:off x="5187323" y="1838488"/>
              <a:ext cx="244136" cy="24413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7407"/>
                  </a:moveTo>
                  <a:lnTo>
                    <a:pt x="12184" y="80740"/>
                  </a:lnTo>
                  <a:lnTo>
                    <a:pt x="12184" y="80740"/>
                  </a:lnTo>
                  <a:lnTo>
                    <a:pt x="12553" y="80370"/>
                  </a:lnTo>
                  <a:lnTo>
                    <a:pt x="76430" y="15925"/>
                  </a:lnTo>
                  <a:lnTo>
                    <a:pt x="76800" y="15555"/>
                  </a:lnTo>
                  <a:lnTo>
                    <a:pt x="90461" y="1851"/>
                  </a:lnTo>
                  <a:lnTo>
                    <a:pt x="90461" y="1851"/>
                  </a:lnTo>
                  <a:lnTo>
                    <a:pt x="91569" y="1111"/>
                  </a:lnTo>
                  <a:lnTo>
                    <a:pt x="92307" y="370"/>
                  </a:lnTo>
                  <a:lnTo>
                    <a:pt x="93415" y="0"/>
                  </a:lnTo>
                  <a:lnTo>
                    <a:pt x="94523" y="0"/>
                  </a:lnTo>
                  <a:lnTo>
                    <a:pt x="94523" y="0"/>
                  </a:lnTo>
                  <a:lnTo>
                    <a:pt x="95630" y="0"/>
                  </a:lnTo>
                  <a:lnTo>
                    <a:pt x="96738" y="370"/>
                  </a:lnTo>
                  <a:lnTo>
                    <a:pt x="97846" y="1111"/>
                  </a:lnTo>
                  <a:lnTo>
                    <a:pt x="98584" y="1851"/>
                  </a:lnTo>
                  <a:lnTo>
                    <a:pt x="118523" y="21481"/>
                  </a:lnTo>
                  <a:lnTo>
                    <a:pt x="118523" y="21481"/>
                  </a:lnTo>
                  <a:lnTo>
                    <a:pt x="119630" y="23333"/>
                  </a:lnTo>
                  <a:lnTo>
                    <a:pt x="120000" y="25555"/>
                  </a:lnTo>
                  <a:lnTo>
                    <a:pt x="120000" y="25555"/>
                  </a:lnTo>
                  <a:lnTo>
                    <a:pt x="119630" y="27777"/>
                  </a:lnTo>
                  <a:lnTo>
                    <a:pt x="118523" y="30000"/>
                  </a:lnTo>
                  <a:lnTo>
                    <a:pt x="104861" y="43333"/>
                  </a:lnTo>
                  <a:lnTo>
                    <a:pt x="104492" y="43333"/>
                  </a:lnTo>
                  <a:lnTo>
                    <a:pt x="40984" y="108148"/>
                  </a:lnTo>
                  <a:lnTo>
                    <a:pt x="40984" y="108148"/>
                  </a:lnTo>
                  <a:lnTo>
                    <a:pt x="39507" y="108518"/>
                  </a:lnTo>
                  <a:lnTo>
                    <a:pt x="2215" y="120000"/>
                  </a:lnTo>
                  <a:lnTo>
                    <a:pt x="2215" y="120000"/>
                  </a:lnTo>
                  <a:lnTo>
                    <a:pt x="1846" y="120000"/>
                  </a:lnTo>
                  <a:lnTo>
                    <a:pt x="1846" y="120000"/>
                  </a:lnTo>
                  <a:lnTo>
                    <a:pt x="1107" y="120000"/>
                  </a:lnTo>
                  <a:lnTo>
                    <a:pt x="369" y="119259"/>
                  </a:lnTo>
                  <a:lnTo>
                    <a:pt x="369" y="119259"/>
                  </a:lnTo>
                  <a:lnTo>
                    <a:pt x="0" y="118518"/>
                  </a:lnTo>
                  <a:lnTo>
                    <a:pt x="0" y="117407"/>
                  </a:lnTo>
                  <a:lnTo>
                    <a:pt x="0" y="117407"/>
                  </a:lnTo>
                  <a:close/>
                  <a:moveTo>
                    <a:pt x="21046" y="2222"/>
                  </a:moveTo>
                  <a:lnTo>
                    <a:pt x="21046" y="2222"/>
                  </a:lnTo>
                  <a:lnTo>
                    <a:pt x="23261" y="1111"/>
                  </a:lnTo>
                  <a:lnTo>
                    <a:pt x="25846" y="370"/>
                  </a:lnTo>
                  <a:lnTo>
                    <a:pt x="25846" y="370"/>
                  </a:lnTo>
                  <a:lnTo>
                    <a:pt x="27323" y="370"/>
                  </a:lnTo>
                  <a:lnTo>
                    <a:pt x="28430" y="740"/>
                  </a:lnTo>
                  <a:lnTo>
                    <a:pt x="29907" y="1481"/>
                  </a:lnTo>
                  <a:lnTo>
                    <a:pt x="31384" y="2222"/>
                  </a:lnTo>
                  <a:lnTo>
                    <a:pt x="31384" y="2222"/>
                  </a:lnTo>
                  <a:lnTo>
                    <a:pt x="42461" y="14074"/>
                  </a:lnTo>
                  <a:lnTo>
                    <a:pt x="55015" y="27777"/>
                  </a:lnTo>
                  <a:lnTo>
                    <a:pt x="55015" y="27777"/>
                  </a:lnTo>
                  <a:lnTo>
                    <a:pt x="55753" y="28518"/>
                  </a:lnTo>
                  <a:lnTo>
                    <a:pt x="55753" y="29259"/>
                  </a:lnTo>
                  <a:lnTo>
                    <a:pt x="55384" y="29629"/>
                  </a:lnTo>
                  <a:lnTo>
                    <a:pt x="55015" y="30370"/>
                  </a:lnTo>
                  <a:lnTo>
                    <a:pt x="55015" y="30370"/>
                  </a:lnTo>
                  <a:lnTo>
                    <a:pt x="54276" y="30740"/>
                  </a:lnTo>
                  <a:lnTo>
                    <a:pt x="53907" y="31111"/>
                  </a:lnTo>
                  <a:lnTo>
                    <a:pt x="53169" y="30740"/>
                  </a:lnTo>
                  <a:lnTo>
                    <a:pt x="52430" y="30370"/>
                  </a:lnTo>
                  <a:lnTo>
                    <a:pt x="52430" y="30370"/>
                  </a:lnTo>
                  <a:lnTo>
                    <a:pt x="40246" y="17037"/>
                  </a:lnTo>
                  <a:lnTo>
                    <a:pt x="28430" y="4814"/>
                  </a:lnTo>
                  <a:lnTo>
                    <a:pt x="28430" y="4814"/>
                  </a:lnTo>
                  <a:lnTo>
                    <a:pt x="27323" y="4074"/>
                  </a:lnTo>
                  <a:lnTo>
                    <a:pt x="26215" y="3703"/>
                  </a:lnTo>
                  <a:lnTo>
                    <a:pt x="25107" y="4074"/>
                  </a:lnTo>
                  <a:lnTo>
                    <a:pt x="24000" y="5185"/>
                  </a:lnTo>
                  <a:lnTo>
                    <a:pt x="5169" y="24074"/>
                  </a:lnTo>
                  <a:lnTo>
                    <a:pt x="5169" y="24074"/>
                  </a:lnTo>
                  <a:lnTo>
                    <a:pt x="4061" y="25185"/>
                  </a:lnTo>
                  <a:lnTo>
                    <a:pt x="3692" y="26296"/>
                  </a:lnTo>
                  <a:lnTo>
                    <a:pt x="4061" y="27407"/>
                  </a:lnTo>
                  <a:lnTo>
                    <a:pt x="5169" y="28518"/>
                  </a:lnTo>
                  <a:lnTo>
                    <a:pt x="5169" y="28518"/>
                  </a:lnTo>
                  <a:lnTo>
                    <a:pt x="5538" y="29629"/>
                  </a:lnTo>
                  <a:lnTo>
                    <a:pt x="5538" y="29629"/>
                  </a:lnTo>
                  <a:lnTo>
                    <a:pt x="6646" y="30370"/>
                  </a:lnTo>
                  <a:lnTo>
                    <a:pt x="6646" y="30370"/>
                  </a:lnTo>
                  <a:lnTo>
                    <a:pt x="7753" y="31481"/>
                  </a:lnTo>
                  <a:lnTo>
                    <a:pt x="7753" y="31481"/>
                  </a:lnTo>
                  <a:lnTo>
                    <a:pt x="9600" y="32962"/>
                  </a:lnTo>
                  <a:lnTo>
                    <a:pt x="22892" y="19259"/>
                  </a:lnTo>
                  <a:lnTo>
                    <a:pt x="22892" y="19259"/>
                  </a:lnTo>
                  <a:lnTo>
                    <a:pt x="23630" y="18518"/>
                  </a:lnTo>
                  <a:lnTo>
                    <a:pt x="24369" y="18518"/>
                  </a:lnTo>
                  <a:lnTo>
                    <a:pt x="25107" y="18518"/>
                  </a:lnTo>
                  <a:lnTo>
                    <a:pt x="25476" y="19629"/>
                  </a:lnTo>
                  <a:lnTo>
                    <a:pt x="25476" y="19629"/>
                  </a:lnTo>
                  <a:lnTo>
                    <a:pt x="26215" y="20000"/>
                  </a:lnTo>
                  <a:lnTo>
                    <a:pt x="26215" y="20740"/>
                  </a:lnTo>
                  <a:lnTo>
                    <a:pt x="26215" y="21481"/>
                  </a:lnTo>
                  <a:lnTo>
                    <a:pt x="25846" y="22222"/>
                  </a:lnTo>
                  <a:lnTo>
                    <a:pt x="12184" y="35555"/>
                  </a:lnTo>
                  <a:lnTo>
                    <a:pt x="12184" y="35555"/>
                  </a:lnTo>
                  <a:lnTo>
                    <a:pt x="20676" y="44074"/>
                  </a:lnTo>
                  <a:lnTo>
                    <a:pt x="26584" y="37777"/>
                  </a:lnTo>
                  <a:lnTo>
                    <a:pt x="26584" y="37777"/>
                  </a:lnTo>
                  <a:lnTo>
                    <a:pt x="27323" y="37407"/>
                  </a:lnTo>
                  <a:lnTo>
                    <a:pt x="28061" y="37407"/>
                  </a:lnTo>
                  <a:lnTo>
                    <a:pt x="28800" y="37407"/>
                  </a:lnTo>
                  <a:lnTo>
                    <a:pt x="29169" y="38148"/>
                  </a:lnTo>
                  <a:lnTo>
                    <a:pt x="29169" y="38148"/>
                  </a:lnTo>
                  <a:lnTo>
                    <a:pt x="29907" y="38518"/>
                  </a:lnTo>
                  <a:lnTo>
                    <a:pt x="29907" y="39259"/>
                  </a:lnTo>
                  <a:lnTo>
                    <a:pt x="29907" y="40000"/>
                  </a:lnTo>
                  <a:lnTo>
                    <a:pt x="29538" y="40740"/>
                  </a:lnTo>
                  <a:lnTo>
                    <a:pt x="23261" y="46666"/>
                  </a:lnTo>
                  <a:lnTo>
                    <a:pt x="23261" y="46666"/>
                  </a:lnTo>
                  <a:lnTo>
                    <a:pt x="29538" y="52962"/>
                  </a:lnTo>
                  <a:lnTo>
                    <a:pt x="29538" y="52962"/>
                  </a:lnTo>
                  <a:lnTo>
                    <a:pt x="29907" y="53703"/>
                  </a:lnTo>
                  <a:lnTo>
                    <a:pt x="29907" y="54074"/>
                  </a:lnTo>
                  <a:lnTo>
                    <a:pt x="29907" y="54814"/>
                  </a:lnTo>
                  <a:lnTo>
                    <a:pt x="29538" y="55555"/>
                  </a:lnTo>
                  <a:lnTo>
                    <a:pt x="29538" y="55555"/>
                  </a:lnTo>
                  <a:lnTo>
                    <a:pt x="28800" y="55925"/>
                  </a:lnTo>
                  <a:lnTo>
                    <a:pt x="28061" y="56296"/>
                  </a:lnTo>
                  <a:lnTo>
                    <a:pt x="28061" y="56296"/>
                  </a:lnTo>
                  <a:lnTo>
                    <a:pt x="27323" y="55925"/>
                  </a:lnTo>
                  <a:lnTo>
                    <a:pt x="26953" y="55555"/>
                  </a:lnTo>
                  <a:lnTo>
                    <a:pt x="26953" y="55555"/>
                  </a:lnTo>
                  <a:lnTo>
                    <a:pt x="2584" y="31481"/>
                  </a:lnTo>
                  <a:lnTo>
                    <a:pt x="2584" y="31481"/>
                  </a:lnTo>
                  <a:lnTo>
                    <a:pt x="1476" y="30370"/>
                  </a:lnTo>
                  <a:lnTo>
                    <a:pt x="738" y="29259"/>
                  </a:lnTo>
                  <a:lnTo>
                    <a:pt x="369" y="27777"/>
                  </a:lnTo>
                  <a:lnTo>
                    <a:pt x="369" y="26666"/>
                  </a:lnTo>
                  <a:lnTo>
                    <a:pt x="369" y="26666"/>
                  </a:lnTo>
                  <a:lnTo>
                    <a:pt x="369" y="25185"/>
                  </a:lnTo>
                  <a:lnTo>
                    <a:pt x="738" y="23703"/>
                  </a:lnTo>
                  <a:lnTo>
                    <a:pt x="1476" y="22592"/>
                  </a:lnTo>
                  <a:lnTo>
                    <a:pt x="2215" y="21111"/>
                  </a:lnTo>
                  <a:lnTo>
                    <a:pt x="21046" y="2222"/>
                  </a:lnTo>
                  <a:close/>
                  <a:moveTo>
                    <a:pt x="4430" y="115555"/>
                  </a:moveTo>
                  <a:lnTo>
                    <a:pt x="36184" y="105555"/>
                  </a:lnTo>
                  <a:lnTo>
                    <a:pt x="33969" y="97407"/>
                  </a:lnTo>
                  <a:lnTo>
                    <a:pt x="24369" y="97407"/>
                  </a:lnTo>
                  <a:lnTo>
                    <a:pt x="24369" y="97407"/>
                  </a:lnTo>
                  <a:lnTo>
                    <a:pt x="23630" y="97407"/>
                  </a:lnTo>
                  <a:lnTo>
                    <a:pt x="22892" y="97037"/>
                  </a:lnTo>
                  <a:lnTo>
                    <a:pt x="22523" y="96296"/>
                  </a:lnTo>
                  <a:lnTo>
                    <a:pt x="22523" y="95555"/>
                  </a:lnTo>
                  <a:lnTo>
                    <a:pt x="22523" y="85555"/>
                  </a:lnTo>
                  <a:lnTo>
                    <a:pt x="15138" y="84074"/>
                  </a:lnTo>
                  <a:lnTo>
                    <a:pt x="4430" y="115555"/>
                  </a:lnTo>
                  <a:close/>
                  <a:moveTo>
                    <a:pt x="17353" y="80370"/>
                  </a:moveTo>
                  <a:lnTo>
                    <a:pt x="24000" y="81851"/>
                  </a:lnTo>
                  <a:lnTo>
                    <a:pt x="81969" y="23703"/>
                  </a:lnTo>
                  <a:lnTo>
                    <a:pt x="78276" y="20000"/>
                  </a:lnTo>
                  <a:lnTo>
                    <a:pt x="17353" y="80370"/>
                  </a:lnTo>
                  <a:close/>
                  <a:moveTo>
                    <a:pt x="26215" y="93703"/>
                  </a:moveTo>
                  <a:lnTo>
                    <a:pt x="34707" y="93703"/>
                  </a:lnTo>
                  <a:lnTo>
                    <a:pt x="93415" y="35555"/>
                  </a:lnTo>
                  <a:lnTo>
                    <a:pt x="84553" y="26296"/>
                  </a:lnTo>
                  <a:lnTo>
                    <a:pt x="26215" y="85185"/>
                  </a:lnTo>
                  <a:lnTo>
                    <a:pt x="26215" y="93703"/>
                  </a:lnTo>
                  <a:close/>
                  <a:moveTo>
                    <a:pt x="96000" y="38148"/>
                  </a:moveTo>
                  <a:lnTo>
                    <a:pt x="37292" y="95925"/>
                  </a:lnTo>
                  <a:lnTo>
                    <a:pt x="39507" y="103333"/>
                  </a:lnTo>
                  <a:lnTo>
                    <a:pt x="100430" y="42222"/>
                  </a:lnTo>
                  <a:lnTo>
                    <a:pt x="96000" y="38148"/>
                  </a:lnTo>
                  <a:close/>
                  <a:moveTo>
                    <a:pt x="81969" y="93333"/>
                  </a:moveTo>
                  <a:lnTo>
                    <a:pt x="75692" y="99259"/>
                  </a:lnTo>
                  <a:lnTo>
                    <a:pt x="75692" y="99259"/>
                  </a:lnTo>
                  <a:lnTo>
                    <a:pt x="84184" y="107777"/>
                  </a:lnTo>
                  <a:lnTo>
                    <a:pt x="97476" y="94074"/>
                  </a:lnTo>
                  <a:lnTo>
                    <a:pt x="97476" y="94074"/>
                  </a:lnTo>
                  <a:lnTo>
                    <a:pt x="98215" y="93703"/>
                  </a:lnTo>
                  <a:lnTo>
                    <a:pt x="98953" y="93703"/>
                  </a:lnTo>
                  <a:lnTo>
                    <a:pt x="99692" y="93703"/>
                  </a:lnTo>
                  <a:lnTo>
                    <a:pt x="100061" y="94444"/>
                  </a:lnTo>
                  <a:lnTo>
                    <a:pt x="100061" y="94444"/>
                  </a:lnTo>
                  <a:lnTo>
                    <a:pt x="100800" y="94814"/>
                  </a:lnTo>
                  <a:lnTo>
                    <a:pt x="100800" y="95555"/>
                  </a:lnTo>
                  <a:lnTo>
                    <a:pt x="100800" y="96296"/>
                  </a:lnTo>
                  <a:lnTo>
                    <a:pt x="100430" y="97037"/>
                  </a:lnTo>
                  <a:lnTo>
                    <a:pt x="86769" y="110370"/>
                  </a:lnTo>
                  <a:lnTo>
                    <a:pt x="86769" y="110370"/>
                  </a:lnTo>
                  <a:lnTo>
                    <a:pt x="91200" y="115185"/>
                  </a:lnTo>
                  <a:lnTo>
                    <a:pt x="91200" y="115185"/>
                  </a:lnTo>
                  <a:lnTo>
                    <a:pt x="91938" y="115925"/>
                  </a:lnTo>
                  <a:lnTo>
                    <a:pt x="93415" y="116296"/>
                  </a:lnTo>
                  <a:lnTo>
                    <a:pt x="93415" y="116296"/>
                  </a:lnTo>
                  <a:lnTo>
                    <a:pt x="94892" y="115925"/>
                  </a:lnTo>
                  <a:lnTo>
                    <a:pt x="95630" y="115185"/>
                  </a:lnTo>
                  <a:lnTo>
                    <a:pt x="114461" y="95925"/>
                  </a:lnTo>
                  <a:lnTo>
                    <a:pt x="114461" y="95925"/>
                  </a:lnTo>
                  <a:lnTo>
                    <a:pt x="115200" y="95185"/>
                  </a:lnTo>
                  <a:lnTo>
                    <a:pt x="115569" y="94444"/>
                  </a:lnTo>
                  <a:lnTo>
                    <a:pt x="115569" y="93703"/>
                  </a:lnTo>
                  <a:lnTo>
                    <a:pt x="114830" y="92962"/>
                  </a:lnTo>
                  <a:lnTo>
                    <a:pt x="89723" y="67777"/>
                  </a:lnTo>
                  <a:lnTo>
                    <a:pt x="89723" y="67777"/>
                  </a:lnTo>
                  <a:lnTo>
                    <a:pt x="89353" y="67037"/>
                  </a:lnTo>
                  <a:lnTo>
                    <a:pt x="88984" y="66296"/>
                  </a:lnTo>
                  <a:lnTo>
                    <a:pt x="89353" y="65555"/>
                  </a:lnTo>
                  <a:lnTo>
                    <a:pt x="89723" y="65185"/>
                  </a:lnTo>
                  <a:lnTo>
                    <a:pt x="89723" y="65185"/>
                  </a:lnTo>
                  <a:lnTo>
                    <a:pt x="90461" y="64444"/>
                  </a:lnTo>
                  <a:lnTo>
                    <a:pt x="91200" y="64444"/>
                  </a:lnTo>
                  <a:lnTo>
                    <a:pt x="91938" y="64814"/>
                  </a:lnTo>
                  <a:lnTo>
                    <a:pt x="92307" y="65185"/>
                  </a:lnTo>
                  <a:lnTo>
                    <a:pt x="117415" y="90370"/>
                  </a:lnTo>
                  <a:lnTo>
                    <a:pt x="117415" y="90370"/>
                  </a:lnTo>
                  <a:lnTo>
                    <a:pt x="118153" y="91111"/>
                  </a:lnTo>
                  <a:lnTo>
                    <a:pt x="118523" y="92222"/>
                  </a:lnTo>
                  <a:lnTo>
                    <a:pt x="118892" y="93333"/>
                  </a:lnTo>
                  <a:lnTo>
                    <a:pt x="118892" y="94444"/>
                  </a:lnTo>
                  <a:lnTo>
                    <a:pt x="118892" y="94444"/>
                  </a:lnTo>
                  <a:lnTo>
                    <a:pt x="118523" y="96666"/>
                  </a:lnTo>
                  <a:lnTo>
                    <a:pt x="117415" y="98888"/>
                  </a:lnTo>
                  <a:lnTo>
                    <a:pt x="98584" y="118148"/>
                  </a:lnTo>
                  <a:lnTo>
                    <a:pt x="98584" y="118148"/>
                  </a:lnTo>
                  <a:lnTo>
                    <a:pt x="97476" y="118888"/>
                  </a:lnTo>
                  <a:lnTo>
                    <a:pt x="96000" y="119259"/>
                  </a:lnTo>
                  <a:lnTo>
                    <a:pt x="94892" y="119629"/>
                  </a:lnTo>
                  <a:lnTo>
                    <a:pt x="93415" y="120000"/>
                  </a:lnTo>
                  <a:lnTo>
                    <a:pt x="93415" y="120000"/>
                  </a:lnTo>
                  <a:lnTo>
                    <a:pt x="91938" y="119629"/>
                  </a:lnTo>
                  <a:lnTo>
                    <a:pt x="90461" y="119259"/>
                  </a:lnTo>
                  <a:lnTo>
                    <a:pt x="89353" y="118888"/>
                  </a:lnTo>
                  <a:lnTo>
                    <a:pt x="88246" y="118148"/>
                  </a:lnTo>
                  <a:lnTo>
                    <a:pt x="88246" y="118148"/>
                  </a:lnTo>
                  <a:lnTo>
                    <a:pt x="78276" y="107037"/>
                  </a:lnTo>
                  <a:lnTo>
                    <a:pt x="64615" y="93333"/>
                  </a:lnTo>
                  <a:lnTo>
                    <a:pt x="64615" y="93333"/>
                  </a:lnTo>
                  <a:lnTo>
                    <a:pt x="64246" y="92592"/>
                  </a:lnTo>
                  <a:lnTo>
                    <a:pt x="63876" y="92222"/>
                  </a:lnTo>
                  <a:lnTo>
                    <a:pt x="64246" y="91481"/>
                  </a:lnTo>
                  <a:lnTo>
                    <a:pt x="64615" y="90740"/>
                  </a:lnTo>
                  <a:lnTo>
                    <a:pt x="64615" y="90740"/>
                  </a:lnTo>
                  <a:lnTo>
                    <a:pt x="65353" y="90370"/>
                  </a:lnTo>
                  <a:lnTo>
                    <a:pt x="66092" y="90000"/>
                  </a:lnTo>
                  <a:lnTo>
                    <a:pt x="66461" y="90370"/>
                  </a:lnTo>
                  <a:lnTo>
                    <a:pt x="67200" y="90740"/>
                  </a:lnTo>
                  <a:lnTo>
                    <a:pt x="67200" y="90740"/>
                  </a:lnTo>
                  <a:lnTo>
                    <a:pt x="73107" y="96666"/>
                  </a:lnTo>
                  <a:lnTo>
                    <a:pt x="79015" y="90370"/>
                  </a:lnTo>
                  <a:lnTo>
                    <a:pt x="79015" y="90370"/>
                  </a:lnTo>
                  <a:lnTo>
                    <a:pt x="79753" y="90000"/>
                  </a:lnTo>
                  <a:lnTo>
                    <a:pt x="80492" y="90000"/>
                  </a:lnTo>
                  <a:lnTo>
                    <a:pt x="81230" y="90000"/>
                  </a:lnTo>
                  <a:lnTo>
                    <a:pt x="81600" y="90740"/>
                  </a:lnTo>
                  <a:lnTo>
                    <a:pt x="81600" y="90740"/>
                  </a:lnTo>
                  <a:lnTo>
                    <a:pt x="82338" y="91111"/>
                  </a:lnTo>
                  <a:lnTo>
                    <a:pt x="82338" y="91851"/>
                  </a:lnTo>
                  <a:lnTo>
                    <a:pt x="82338" y="92592"/>
                  </a:lnTo>
                  <a:lnTo>
                    <a:pt x="81969" y="93333"/>
                  </a:lnTo>
                  <a:lnTo>
                    <a:pt x="81969" y="93333"/>
                  </a:lnTo>
                  <a:close/>
                  <a:moveTo>
                    <a:pt x="80492" y="17037"/>
                  </a:moveTo>
                  <a:lnTo>
                    <a:pt x="103015" y="39629"/>
                  </a:lnTo>
                  <a:lnTo>
                    <a:pt x="115569" y="27037"/>
                  </a:lnTo>
                  <a:lnTo>
                    <a:pt x="115569" y="27037"/>
                  </a:lnTo>
                  <a:lnTo>
                    <a:pt x="116307" y="26296"/>
                  </a:lnTo>
                  <a:lnTo>
                    <a:pt x="116307" y="25555"/>
                  </a:lnTo>
                  <a:lnTo>
                    <a:pt x="116307" y="25555"/>
                  </a:lnTo>
                  <a:lnTo>
                    <a:pt x="116307" y="24814"/>
                  </a:lnTo>
                  <a:lnTo>
                    <a:pt x="115569" y="24444"/>
                  </a:lnTo>
                  <a:lnTo>
                    <a:pt x="96000" y="4444"/>
                  </a:lnTo>
                  <a:lnTo>
                    <a:pt x="96000" y="4444"/>
                  </a:lnTo>
                  <a:lnTo>
                    <a:pt x="95261" y="4074"/>
                  </a:lnTo>
                  <a:lnTo>
                    <a:pt x="94523" y="3703"/>
                  </a:lnTo>
                  <a:lnTo>
                    <a:pt x="93784" y="4074"/>
                  </a:lnTo>
                  <a:lnTo>
                    <a:pt x="93046" y="4444"/>
                  </a:lnTo>
                  <a:lnTo>
                    <a:pt x="80492" y="17037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šḻïďê-任意多边形: 形状 30"/>
            <p:cNvSpPr/>
            <p:nvPr/>
          </p:nvSpPr>
          <p:spPr>
            <a:xfrm>
              <a:off x="7317632" y="1850390"/>
              <a:ext cx="224357" cy="22574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2222" y="14444"/>
                  </a:moveTo>
                  <a:lnTo>
                    <a:pt x="19259" y="16666"/>
                  </a:lnTo>
                  <a:lnTo>
                    <a:pt x="48148" y="45185"/>
                  </a:lnTo>
                  <a:lnTo>
                    <a:pt x="48148" y="45185"/>
                  </a:lnTo>
                  <a:lnTo>
                    <a:pt x="48518" y="45925"/>
                  </a:lnTo>
                  <a:lnTo>
                    <a:pt x="48888" y="46666"/>
                  </a:lnTo>
                  <a:lnTo>
                    <a:pt x="48518" y="47407"/>
                  </a:lnTo>
                  <a:lnTo>
                    <a:pt x="48148" y="48148"/>
                  </a:lnTo>
                  <a:lnTo>
                    <a:pt x="48148" y="48148"/>
                  </a:lnTo>
                  <a:lnTo>
                    <a:pt x="47407" y="48518"/>
                  </a:lnTo>
                  <a:lnTo>
                    <a:pt x="47037" y="48518"/>
                  </a:lnTo>
                  <a:lnTo>
                    <a:pt x="47037" y="48518"/>
                  </a:lnTo>
                  <a:lnTo>
                    <a:pt x="46296" y="48518"/>
                  </a:lnTo>
                  <a:lnTo>
                    <a:pt x="45555" y="48148"/>
                  </a:lnTo>
                  <a:lnTo>
                    <a:pt x="17037" y="19259"/>
                  </a:lnTo>
                  <a:lnTo>
                    <a:pt x="14444" y="21851"/>
                  </a:lnTo>
                  <a:lnTo>
                    <a:pt x="14444" y="21851"/>
                  </a:lnTo>
                  <a:lnTo>
                    <a:pt x="13703" y="22222"/>
                  </a:lnTo>
                  <a:lnTo>
                    <a:pt x="13333" y="22222"/>
                  </a:lnTo>
                  <a:lnTo>
                    <a:pt x="13333" y="22222"/>
                  </a:lnTo>
                  <a:lnTo>
                    <a:pt x="12592" y="22222"/>
                  </a:lnTo>
                  <a:lnTo>
                    <a:pt x="11851" y="21851"/>
                  </a:lnTo>
                  <a:lnTo>
                    <a:pt x="740" y="10740"/>
                  </a:lnTo>
                  <a:lnTo>
                    <a:pt x="740" y="10740"/>
                  </a:lnTo>
                  <a:lnTo>
                    <a:pt x="370" y="10000"/>
                  </a:lnTo>
                  <a:lnTo>
                    <a:pt x="0" y="9259"/>
                  </a:lnTo>
                  <a:lnTo>
                    <a:pt x="370" y="8518"/>
                  </a:lnTo>
                  <a:lnTo>
                    <a:pt x="740" y="7777"/>
                  </a:lnTo>
                  <a:lnTo>
                    <a:pt x="8148" y="370"/>
                  </a:lnTo>
                  <a:lnTo>
                    <a:pt x="8148" y="370"/>
                  </a:lnTo>
                  <a:lnTo>
                    <a:pt x="8888" y="0"/>
                  </a:lnTo>
                  <a:lnTo>
                    <a:pt x="9629" y="0"/>
                  </a:lnTo>
                  <a:lnTo>
                    <a:pt x="10000" y="0"/>
                  </a:lnTo>
                  <a:lnTo>
                    <a:pt x="10740" y="370"/>
                  </a:lnTo>
                  <a:lnTo>
                    <a:pt x="22222" y="11481"/>
                  </a:lnTo>
                  <a:lnTo>
                    <a:pt x="22222" y="11481"/>
                  </a:lnTo>
                  <a:lnTo>
                    <a:pt x="22592" y="12222"/>
                  </a:lnTo>
                  <a:lnTo>
                    <a:pt x="22962" y="12962"/>
                  </a:lnTo>
                  <a:lnTo>
                    <a:pt x="22592" y="13703"/>
                  </a:lnTo>
                  <a:lnTo>
                    <a:pt x="22222" y="14444"/>
                  </a:lnTo>
                  <a:lnTo>
                    <a:pt x="22222" y="14444"/>
                  </a:lnTo>
                  <a:close/>
                  <a:moveTo>
                    <a:pt x="93333" y="18148"/>
                  </a:moveTo>
                  <a:lnTo>
                    <a:pt x="93333" y="18148"/>
                  </a:lnTo>
                  <a:lnTo>
                    <a:pt x="92962" y="18888"/>
                  </a:lnTo>
                  <a:lnTo>
                    <a:pt x="92592" y="19629"/>
                  </a:lnTo>
                  <a:lnTo>
                    <a:pt x="92962" y="20370"/>
                  </a:lnTo>
                  <a:lnTo>
                    <a:pt x="93333" y="20740"/>
                  </a:lnTo>
                  <a:lnTo>
                    <a:pt x="98888" y="26296"/>
                  </a:lnTo>
                  <a:lnTo>
                    <a:pt x="98888" y="26296"/>
                  </a:lnTo>
                  <a:lnTo>
                    <a:pt x="99629" y="27037"/>
                  </a:lnTo>
                  <a:lnTo>
                    <a:pt x="100370" y="27407"/>
                  </a:lnTo>
                  <a:lnTo>
                    <a:pt x="101111" y="27037"/>
                  </a:lnTo>
                  <a:lnTo>
                    <a:pt x="101851" y="26296"/>
                  </a:lnTo>
                  <a:lnTo>
                    <a:pt x="115185" y="13333"/>
                  </a:lnTo>
                  <a:lnTo>
                    <a:pt x="115185" y="13333"/>
                  </a:lnTo>
                  <a:lnTo>
                    <a:pt x="115925" y="12962"/>
                  </a:lnTo>
                  <a:lnTo>
                    <a:pt x="117037" y="12962"/>
                  </a:lnTo>
                  <a:lnTo>
                    <a:pt x="117037" y="12962"/>
                  </a:lnTo>
                  <a:lnTo>
                    <a:pt x="117777" y="13333"/>
                  </a:lnTo>
                  <a:lnTo>
                    <a:pt x="118148" y="14074"/>
                  </a:lnTo>
                  <a:lnTo>
                    <a:pt x="118148" y="14074"/>
                  </a:lnTo>
                  <a:lnTo>
                    <a:pt x="119259" y="17407"/>
                  </a:lnTo>
                  <a:lnTo>
                    <a:pt x="120000" y="20740"/>
                  </a:lnTo>
                  <a:lnTo>
                    <a:pt x="120000" y="23703"/>
                  </a:lnTo>
                  <a:lnTo>
                    <a:pt x="119629" y="27407"/>
                  </a:lnTo>
                  <a:lnTo>
                    <a:pt x="119629" y="27407"/>
                  </a:lnTo>
                  <a:lnTo>
                    <a:pt x="118888" y="31111"/>
                  </a:lnTo>
                  <a:lnTo>
                    <a:pt x="117407" y="34074"/>
                  </a:lnTo>
                  <a:lnTo>
                    <a:pt x="115555" y="37037"/>
                  </a:lnTo>
                  <a:lnTo>
                    <a:pt x="113333" y="39629"/>
                  </a:lnTo>
                  <a:lnTo>
                    <a:pt x="113333" y="39629"/>
                  </a:lnTo>
                  <a:lnTo>
                    <a:pt x="111481" y="41111"/>
                  </a:lnTo>
                  <a:lnTo>
                    <a:pt x="109629" y="42592"/>
                  </a:lnTo>
                  <a:lnTo>
                    <a:pt x="107407" y="43703"/>
                  </a:lnTo>
                  <a:lnTo>
                    <a:pt x="105555" y="44814"/>
                  </a:lnTo>
                  <a:lnTo>
                    <a:pt x="103333" y="45555"/>
                  </a:lnTo>
                  <a:lnTo>
                    <a:pt x="101111" y="45925"/>
                  </a:lnTo>
                  <a:lnTo>
                    <a:pt x="98518" y="46296"/>
                  </a:lnTo>
                  <a:lnTo>
                    <a:pt x="96296" y="46666"/>
                  </a:lnTo>
                  <a:lnTo>
                    <a:pt x="96296" y="46666"/>
                  </a:lnTo>
                  <a:lnTo>
                    <a:pt x="92222" y="46296"/>
                  </a:lnTo>
                  <a:lnTo>
                    <a:pt x="88888" y="45185"/>
                  </a:lnTo>
                  <a:lnTo>
                    <a:pt x="45185" y="88148"/>
                  </a:lnTo>
                  <a:lnTo>
                    <a:pt x="45185" y="88148"/>
                  </a:lnTo>
                  <a:lnTo>
                    <a:pt x="46296" y="91851"/>
                  </a:lnTo>
                  <a:lnTo>
                    <a:pt x="46666" y="95185"/>
                  </a:lnTo>
                  <a:lnTo>
                    <a:pt x="46666" y="98518"/>
                  </a:lnTo>
                  <a:lnTo>
                    <a:pt x="45925" y="101851"/>
                  </a:lnTo>
                  <a:lnTo>
                    <a:pt x="45925" y="101851"/>
                  </a:lnTo>
                  <a:lnTo>
                    <a:pt x="45185" y="105185"/>
                  </a:lnTo>
                  <a:lnTo>
                    <a:pt x="43703" y="108148"/>
                  </a:lnTo>
                  <a:lnTo>
                    <a:pt x="41851" y="110740"/>
                  </a:lnTo>
                  <a:lnTo>
                    <a:pt x="39629" y="113333"/>
                  </a:lnTo>
                  <a:lnTo>
                    <a:pt x="39629" y="113333"/>
                  </a:lnTo>
                  <a:lnTo>
                    <a:pt x="36296" y="116296"/>
                  </a:lnTo>
                  <a:lnTo>
                    <a:pt x="32592" y="118148"/>
                  </a:lnTo>
                  <a:lnTo>
                    <a:pt x="30740" y="118888"/>
                  </a:lnTo>
                  <a:lnTo>
                    <a:pt x="28518" y="119629"/>
                  </a:lnTo>
                  <a:lnTo>
                    <a:pt x="24074" y="120000"/>
                  </a:lnTo>
                  <a:lnTo>
                    <a:pt x="24074" y="120000"/>
                  </a:lnTo>
                  <a:lnTo>
                    <a:pt x="21851" y="119629"/>
                  </a:lnTo>
                  <a:lnTo>
                    <a:pt x="18888" y="119259"/>
                  </a:lnTo>
                  <a:lnTo>
                    <a:pt x="16666" y="118518"/>
                  </a:lnTo>
                  <a:lnTo>
                    <a:pt x="14444" y="117777"/>
                  </a:lnTo>
                  <a:lnTo>
                    <a:pt x="14444" y="117777"/>
                  </a:lnTo>
                  <a:lnTo>
                    <a:pt x="13703" y="117037"/>
                  </a:lnTo>
                  <a:lnTo>
                    <a:pt x="13333" y="116296"/>
                  </a:lnTo>
                  <a:lnTo>
                    <a:pt x="13333" y="116296"/>
                  </a:lnTo>
                  <a:lnTo>
                    <a:pt x="13333" y="115185"/>
                  </a:lnTo>
                  <a:lnTo>
                    <a:pt x="13703" y="114444"/>
                  </a:lnTo>
                  <a:lnTo>
                    <a:pt x="27037" y="101481"/>
                  </a:lnTo>
                  <a:lnTo>
                    <a:pt x="27037" y="101481"/>
                  </a:lnTo>
                  <a:lnTo>
                    <a:pt x="27407" y="101111"/>
                  </a:lnTo>
                  <a:lnTo>
                    <a:pt x="27777" y="100370"/>
                  </a:lnTo>
                  <a:lnTo>
                    <a:pt x="27407" y="99629"/>
                  </a:lnTo>
                  <a:lnTo>
                    <a:pt x="27037" y="98888"/>
                  </a:lnTo>
                  <a:lnTo>
                    <a:pt x="21481" y="92962"/>
                  </a:lnTo>
                  <a:lnTo>
                    <a:pt x="21481" y="92962"/>
                  </a:lnTo>
                  <a:lnTo>
                    <a:pt x="20740" y="92592"/>
                  </a:lnTo>
                  <a:lnTo>
                    <a:pt x="19629" y="92222"/>
                  </a:lnTo>
                  <a:lnTo>
                    <a:pt x="18888" y="92592"/>
                  </a:lnTo>
                  <a:lnTo>
                    <a:pt x="18148" y="92962"/>
                  </a:lnTo>
                  <a:lnTo>
                    <a:pt x="5185" y="106296"/>
                  </a:lnTo>
                  <a:lnTo>
                    <a:pt x="5185" y="106296"/>
                  </a:lnTo>
                  <a:lnTo>
                    <a:pt x="4444" y="106666"/>
                  </a:lnTo>
                  <a:lnTo>
                    <a:pt x="3703" y="106666"/>
                  </a:lnTo>
                  <a:lnTo>
                    <a:pt x="3703" y="106666"/>
                  </a:lnTo>
                  <a:lnTo>
                    <a:pt x="2592" y="106296"/>
                  </a:lnTo>
                  <a:lnTo>
                    <a:pt x="2222" y="105555"/>
                  </a:lnTo>
                  <a:lnTo>
                    <a:pt x="2222" y="105555"/>
                  </a:lnTo>
                  <a:lnTo>
                    <a:pt x="1111" y="102592"/>
                  </a:lnTo>
                  <a:lnTo>
                    <a:pt x="370" y="99259"/>
                  </a:lnTo>
                  <a:lnTo>
                    <a:pt x="370" y="95925"/>
                  </a:lnTo>
                  <a:lnTo>
                    <a:pt x="740" y="92592"/>
                  </a:lnTo>
                  <a:lnTo>
                    <a:pt x="740" y="92592"/>
                  </a:lnTo>
                  <a:lnTo>
                    <a:pt x="1481" y="88888"/>
                  </a:lnTo>
                  <a:lnTo>
                    <a:pt x="2962" y="85555"/>
                  </a:lnTo>
                  <a:lnTo>
                    <a:pt x="4814" y="82962"/>
                  </a:lnTo>
                  <a:lnTo>
                    <a:pt x="7037" y="80370"/>
                  </a:lnTo>
                  <a:lnTo>
                    <a:pt x="7037" y="80370"/>
                  </a:lnTo>
                  <a:lnTo>
                    <a:pt x="8888" y="78518"/>
                  </a:lnTo>
                  <a:lnTo>
                    <a:pt x="10740" y="77037"/>
                  </a:lnTo>
                  <a:lnTo>
                    <a:pt x="12592" y="75925"/>
                  </a:lnTo>
                  <a:lnTo>
                    <a:pt x="14444" y="74814"/>
                  </a:lnTo>
                  <a:lnTo>
                    <a:pt x="16666" y="74074"/>
                  </a:lnTo>
                  <a:lnTo>
                    <a:pt x="18888" y="73703"/>
                  </a:lnTo>
                  <a:lnTo>
                    <a:pt x="21851" y="73333"/>
                  </a:lnTo>
                  <a:lnTo>
                    <a:pt x="24074" y="73333"/>
                  </a:lnTo>
                  <a:lnTo>
                    <a:pt x="24074" y="73333"/>
                  </a:lnTo>
                  <a:lnTo>
                    <a:pt x="28148" y="73703"/>
                  </a:lnTo>
                  <a:lnTo>
                    <a:pt x="31481" y="74814"/>
                  </a:lnTo>
                  <a:lnTo>
                    <a:pt x="74814" y="31481"/>
                  </a:lnTo>
                  <a:lnTo>
                    <a:pt x="74814" y="31481"/>
                  </a:lnTo>
                  <a:lnTo>
                    <a:pt x="73703" y="27777"/>
                  </a:lnTo>
                  <a:lnTo>
                    <a:pt x="73333" y="24814"/>
                  </a:lnTo>
                  <a:lnTo>
                    <a:pt x="73333" y="21481"/>
                  </a:lnTo>
                  <a:lnTo>
                    <a:pt x="74074" y="18148"/>
                  </a:lnTo>
                  <a:lnTo>
                    <a:pt x="74074" y="18148"/>
                  </a:lnTo>
                  <a:lnTo>
                    <a:pt x="74814" y="14814"/>
                  </a:lnTo>
                  <a:lnTo>
                    <a:pt x="76296" y="11851"/>
                  </a:lnTo>
                  <a:lnTo>
                    <a:pt x="78148" y="8888"/>
                  </a:lnTo>
                  <a:lnTo>
                    <a:pt x="80370" y="6666"/>
                  </a:lnTo>
                  <a:lnTo>
                    <a:pt x="80370" y="6666"/>
                  </a:lnTo>
                  <a:lnTo>
                    <a:pt x="83333" y="4074"/>
                  </a:lnTo>
                  <a:lnTo>
                    <a:pt x="85925" y="2592"/>
                  </a:lnTo>
                  <a:lnTo>
                    <a:pt x="89259" y="1111"/>
                  </a:lnTo>
                  <a:lnTo>
                    <a:pt x="92592" y="370"/>
                  </a:lnTo>
                  <a:lnTo>
                    <a:pt x="92592" y="370"/>
                  </a:lnTo>
                  <a:lnTo>
                    <a:pt x="95925" y="0"/>
                  </a:lnTo>
                  <a:lnTo>
                    <a:pt x="99259" y="0"/>
                  </a:lnTo>
                  <a:lnTo>
                    <a:pt x="102592" y="740"/>
                  </a:lnTo>
                  <a:lnTo>
                    <a:pt x="105555" y="2222"/>
                  </a:lnTo>
                  <a:lnTo>
                    <a:pt x="105555" y="2222"/>
                  </a:lnTo>
                  <a:lnTo>
                    <a:pt x="106296" y="2592"/>
                  </a:lnTo>
                  <a:lnTo>
                    <a:pt x="107037" y="3703"/>
                  </a:lnTo>
                  <a:lnTo>
                    <a:pt x="107037" y="3703"/>
                  </a:lnTo>
                  <a:lnTo>
                    <a:pt x="107037" y="4444"/>
                  </a:lnTo>
                  <a:lnTo>
                    <a:pt x="106296" y="5185"/>
                  </a:lnTo>
                  <a:lnTo>
                    <a:pt x="93333" y="18148"/>
                  </a:lnTo>
                  <a:close/>
                  <a:moveTo>
                    <a:pt x="88888" y="19629"/>
                  </a:moveTo>
                  <a:lnTo>
                    <a:pt x="88888" y="19629"/>
                  </a:lnTo>
                  <a:lnTo>
                    <a:pt x="89629" y="17407"/>
                  </a:lnTo>
                  <a:lnTo>
                    <a:pt x="90740" y="15185"/>
                  </a:lnTo>
                  <a:lnTo>
                    <a:pt x="101851" y="4444"/>
                  </a:lnTo>
                  <a:lnTo>
                    <a:pt x="101851" y="4444"/>
                  </a:lnTo>
                  <a:lnTo>
                    <a:pt x="99259" y="3703"/>
                  </a:lnTo>
                  <a:lnTo>
                    <a:pt x="96666" y="3703"/>
                  </a:lnTo>
                  <a:lnTo>
                    <a:pt x="94074" y="3703"/>
                  </a:lnTo>
                  <a:lnTo>
                    <a:pt x="91851" y="4074"/>
                  </a:lnTo>
                  <a:lnTo>
                    <a:pt x="89629" y="4814"/>
                  </a:lnTo>
                  <a:lnTo>
                    <a:pt x="87407" y="5925"/>
                  </a:lnTo>
                  <a:lnTo>
                    <a:pt x="85185" y="7407"/>
                  </a:lnTo>
                  <a:lnTo>
                    <a:pt x="83333" y="9259"/>
                  </a:lnTo>
                  <a:lnTo>
                    <a:pt x="83333" y="9259"/>
                  </a:lnTo>
                  <a:lnTo>
                    <a:pt x="81111" y="11481"/>
                  </a:lnTo>
                  <a:lnTo>
                    <a:pt x="79629" y="13703"/>
                  </a:lnTo>
                  <a:lnTo>
                    <a:pt x="78518" y="16296"/>
                  </a:lnTo>
                  <a:lnTo>
                    <a:pt x="77407" y="19259"/>
                  </a:lnTo>
                  <a:lnTo>
                    <a:pt x="77407" y="19259"/>
                  </a:lnTo>
                  <a:lnTo>
                    <a:pt x="77037" y="22592"/>
                  </a:lnTo>
                  <a:lnTo>
                    <a:pt x="77037" y="25185"/>
                  </a:lnTo>
                  <a:lnTo>
                    <a:pt x="77777" y="28148"/>
                  </a:lnTo>
                  <a:lnTo>
                    <a:pt x="78518" y="31111"/>
                  </a:lnTo>
                  <a:lnTo>
                    <a:pt x="78518" y="31111"/>
                  </a:lnTo>
                  <a:lnTo>
                    <a:pt x="78518" y="32222"/>
                  </a:lnTo>
                  <a:lnTo>
                    <a:pt x="78148" y="33333"/>
                  </a:lnTo>
                  <a:lnTo>
                    <a:pt x="33333" y="78148"/>
                  </a:lnTo>
                  <a:lnTo>
                    <a:pt x="33333" y="78148"/>
                  </a:lnTo>
                  <a:lnTo>
                    <a:pt x="32592" y="78518"/>
                  </a:lnTo>
                  <a:lnTo>
                    <a:pt x="31481" y="78518"/>
                  </a:lnTo>
                  <a:lnTo>
                    <a:pt x="31481" y="78518"/>
                  </a:lnTo>
                  <a:lnTo>
                    <a:pt x="27777" y="77407"/>
                  </a:lnTo>
                  <a:lnTo>
                    <a:pt x="24074" y="77037"/>
                  </a:lnTo>
                  <a:lnTo>
                    <a:pt x="24074" y="77037"/>
                  </a:lnTo>
                  <a:lnTo>
                    <a:pt x="19629" y="77407"/>
                  </a:lnTo>
                  <a:lnTo>
                    <a:pt x="16296" y="78518"/>
                  </a:lnTo>
                  <a:lnTo>
                    <a:pt x="12592" y="80370"/>
                  </a:lnTo>
                  <a:lnTo>
                    <a:pt x="9629" y="82962"/>
                  </a:lnTo>
                  <a:lnTo>
                    <a:pt x="9629" y="82962"/>
                  </a:lnTo>
                  <a:lnTo>
                    <a:pt x="7777" y="84814"/>
                  </a:lnTo>
                  <a:lnTo>
                    <a:pt x="6296" y="87037"/>
                  </a:lnTo>
                  <a:lnTo>
                    <a:pt x="5185" y="89259"/>
                  </a:lnTo>
                  <a:lnTo>
                    <a:pt x="4444" y="91851"/>
                  </a:lnTo>
                  <a:lnTo>
                    <a:pt x="4074" y="94074"/>
                  </a:lnTo>
                  <a:lnTo>
                    <a:pt x="3703" y="96296"/>
                  </a:lnTo>
                  <a:lnTo>
                    <a:pt x="4074" y="98888"/>
                  </a:lnTo>
                  <a:lnTo>
                    <a:pt x="4444" y="101481"/>
                  </a:lnTo>
                  <a:lnTo>
                    <a:pt x="15555" y="90000"/>
                  </a:lnTo>
                  <a:lnTo>
                    <a:pt x="15555" y="90000"/>
                  </a:lnTo>
                  <a:lnTo>
                    <a:pt x="17407" y="88888"/>
                  </a:lnTo>
                  <a:lnTo>
                    <a:pt x="19629" y="88518"/>
                  </a:lnTo>
                  <a:lnTo>
                    <a:pt x="19629" y="88518"/>
                  </a:lnTo>
                  <a:lnTo>
                    <a:pt x="21111" y="88518"/>
                  </a:lnTo>
                  <a:lnTo>
                    <a:pt x="22222" y="88888"/>
                  </a:lnTo>
                  <a:lnTo>
                    <a:pt x="23333" y="89259"/>
                  </a:lnTo>
                  <a:lnTo>
                    <a:pt x="24074" y="90000"/>
                  </a:lnTo>
                  <a:lnTo>
                    <a:pt x="29629" y="95925"/>
                  </a:lnTo>
                  <a:lnTo>
                    <a:pt x="29629" y="95925"/>
                  </a:lnTo>
                  <a:lnTo>
                    <a:pt x="31111" y="98148"/>
                  </a:lnTo>
                  <a:lnTo>
                    <a:pt x="31481" y="100370"/>
                  </a:lnTo>
                  <a:lnTo>
                    <a:pt x="31481" y="100370"/>
                  </a:lnTo>
                  <a:lnTo>
                    <a:pt x="31111" y="101481"/>
                  </a:lnTo>
                  <a:lnTo>
                    <a:pt x="30740" y="102592"/>
                  </a:lnTo>
                  <a:lnTo>
                    <a:pt x="30370" y="103333"/>
                  </a:lnTo>
                  <a:lnTo>
                    <a:pt x="29629" y="104444"/>
                  </a:lnTo>
                  <a:lnTo>
                    <a:pt x="18148" y="115185"/>
                  </a:lnTo>
                  <a:lnTo>
                    <a:pt x="18148" y="115185"/>
                  </a:lnTo>
                  <a:lnTo>
                    <a:pt x="21111" y="115925"/>
                  </a:lnTo>
                  <a:lnTo>
                    <a:pt x="23703" y="116296"/>
                  </a:lnTo>
                  <a:lnTo>
                    <a:pt x="25925" y="115925"/>
                  </a:lnTo>
                  <a:lnTo>
                    <a:pt x="28518" y="115555"/>
                  </a:lnTo>
                  <a:lnTo>
                    <a:pt x="28518" y="115555"/>
                  </a:lnTo>
                  <a:lnTo>
                    <a:pt x="30740" y="114814"/>
                  </a:lnTo>
                  <a:lnTo>
                    <a:pt x="32962" y="113703"/>
                  </a:lnTo>
                  <a:lnTo>
                    <a:pt x="35185" y="112222"/>
                  </a:lnTo>
                  <a:lnTo>
                    <a:pt x="37037" y="110740"/>
                  </a:lnTo>
                  <a:lnTo>
                    <a:pt x="37037" y="110740"/>
                  </a:lnTo>
                  <a:lnTo>
                    <a:pt x="38888" y="108518"/>
                  </a:lnTo>
                  <a:lnTo>
                    <a:pt x="40740" y="105925"/>
                  </a:lnTo>
                  <a:lnTo>
                    <a:pt x="41851" y="103333"/>
                  </a:lnTo>
                  <a:lnTo>
                    <a:pt x="42592" y="100370"/>
                  </a:lnTo>
                  <a:lnTo>
                    <a:pt x="42592" y="100370"/>
                  </a:lnTo>
                  <a:lnTo>
                    <a:pt x="42962" y="97407"/>
                  </a:lnTo>
                  <a:lnTo>
                    <a:pt x="42962" y="94444"/>
                  </a:lnTo>
                  <a:lnTo>
                    <a:pt x="42222" y="91111"/>
                  </a:lnTo>
                  <a:lnTo>
                    <a:pt x="41481" y="88518"/>
                  </a:lnTo>
                  <a:lnTo>
                    <a:pt x="41481" y="88518"/>
                  </a:lnTo>
                  <a:lnTo>
                    <a:pt x="41481" y="87407"/>
                  </a:lnTo>
                  <a:lnTo>
                    <a:pt x="41851" y="86296"/>
                  </a:lnTo>
                  <a:lnTo>
                    <a:pt x="87037" y="41481"/>
                  </a:lnTo>
                  <a:lnTo>
                    <a:pt x="87037" y="41481"/>
                  </a:lnTo>
                  <a:lnTo>
                    <a:pt x="87777" y="41111"/>
                  </a:lnTo>
                  <a:lnTo>
                    <a:pt x="88888" y="41481"/>
                  </a:lnTo>
                  <a:lnTo>
                    <a:pt x="88888" y="41481"/>
                  </a:lnTo>
                  <a:lnTo>
                    <a:pt x="92592" y="42592"/>
                  </a:lnTo>
                  <a:lnTo>
                    <a:pt x="96296" y="42962"/>
                  </a:lnTo>
                  <a:lnTo>
                    <a:pt x="96296" y="42962"/>
                  </a:lnTo>
                  <a:lnTo>
                    <a:pt x="100370" y="42592"/>
                  </a:lnTo>
                  <a:lnTo>
                    <a:pt x="104074" y="41481"/>
                  </a:lnTo>
                  <a:lnTo>
                    <a:pt x="107407" y="39629"/>
                  </a:lnTo>
                  <a:lnTo>
                    <a:pt x="110740" y="37037"/>
                  </a:lnTo>
                  <a:lnTo>
                    <a:pt x="110740" y="37037"/>
                  </a:lnTo>
                  <a:lnTo>
                    <a:pt x="112592" y="35185"/>
                  </a:lnTo>
                  <a:lnTo>
                    <a:pt x="114074" y="32962"/>
                  </a:lnTo>
                  <a:lnTo>
                    <a:pt x="115185" y="30740"/>
                  </a:lnTo>
                  <a:lnTo>
                    <a:pt x="115925" y="28148"/>
                  </a:lnTo>
                  <a:lnTo>
                    <a:pt x="116296" y="25925"/>
                  </a:lnTo>
                  <a:lnTo>
                    <a:pt x="116666" y="23333"/>
                  </a:lnTo>
                  <a:lnTo>
                    <a:pt x="116296" y="20740"/>
                  </a:lnTo>
                  <a:lnTo>
                    <a:pt x="115925" y="18518"/>
                  </a:lnTo>
                  <a:lnTo>
                    <a:pt x="104444" y="29629"/>
                  </a:lnTo>
                  <a:lnTo>
                    <a:pt x="104444" y="29629"/>
                  </a:lnTo>
                  <a:lnTo>
                    <a:pt x="103703" y="30370"/>
                  </a:lnTo>
                  <a:lnTo>
                    <a:pt x="102592" y="30740"/>
                  </a:lnTo>
                  <a:lnTo>
                    <a:pt x="100370" y="31111"/>
                  </a:lnTo>
                  <a:lnTo>
                    <a:pt x="100370" y="31111"/>
                  </a:lnTo>
                  <a:lnTo>
                    <a:pt x="98148" y="30740"/>
                  </a:lnTo>
                  <a:lnTo>
                    <a:pt x="96296" y="29629"/>
                  </a:lnTo>
                  <a:lnTo>
                    <a:pt x="90740" y="23703"/>
                  </a:lnTo>
                  <a:lnTo>
                    <a:pt x="90740" y="23703"/>
                  </a:lnTo>
                  <a:lnTo>
                    <a:pt x="89629" y="21851"/>
                  </a:lnTo>
                  <a:lnTo>
                    <a:pt x="88888" y="19629"/>
                  </a:lnTo>
                  <a:lnTo>
                    <a:pt x="88888" y="19629"/>
                  </a:lnTo>
                  <a:close/>
                  <a:moveTo>
                    <a:pt x="18148" y="12962"/>
                  </a:moveTo>
                  <a:lnTo>
                    <a:pt x="9629" y="4444"/>
                  </a:lnTo>
                  <a:lnTo>
                    <a:pt x="4444" y="9259"/>
                  </a:lnTo>
                  <a:lnTo>
                    <a:pt x="13333" y="17777"/>
                  </a:lnTo>
                  <a:lnTo>
                    <a:pt x="18148" y="12962"/>
                  </a:lnTo>
                  <a:close/>
                  <a:moveTo>
                    <a:pt x="115185" y="108888"/>
                  </a:moveTo>
                  <a:lnTo>
                    <a:pt x="115185" y="108888"/>
                  </a:lnTo>
                  <a:lnTo>
                    <a:pt x="115555" y="108518"/>
                  </a:lnTo>
                  <a:lnTo>
                    <a:pt x="115925" y="107777"/>
                  </a:lnTo>
                  <a:lnTo>
                    <a:pt x="115555" y="107037"/>
                  </a:lnTo>
                  <a:lnTo>
                    <a:pt x="115185" y="106296"/>
                  </a:lnTo>
                  <a:lnTo>
                    <a:pt x="77407" y="68888"/>
                  </a:lnTo>
                  <a:lnTo>
                    <a:pt x="77407" y="68888"/>
                  </a:lnTo>
                  <a:lnTo>
                    <a:pt x="77037" y="68148"/>
                  </a:lnTo>
                  <a:lnTo>
                    <a:pt x="76666" y="67407"/>
                  </a:lnTo>
                  <a:lnTo>
                    <a:pt x="77037" y="66666"/>
                  </a:lnTo>
                  <a:lnTo>
                    <a:pt x="77407" y="66296"/>
                  </a:lnTo>
                  <a:lnTo>
                    <a:pt x="77407" y="66296"/>
                  </a:lnTo>
                  <a:lnTo>
                    <a:pt x="78148" y="65555"/>
                  </a:lnTo>
                  <a:lnTo>
                    <a:pt x="78888" y="65555"/>
                  </a:lnTo>
                  <a:lnTo>
                    <a:pt x="79259" y="65555"/>
                  </a:lnTo>
                  <a:lnTo>
                    <a:pt x="80000" y="65925"/>
                  </a:lnTo>
                  <a:lnTo>
                    <a:pt x="117777" y="103333"/>
                  </a:lnTo>
                  <a:lnTo>
                    <a:pt x="117777" y="103333"/>
                  </a:lnTo>
                  <a:lnTo>
                    <a:pt x="119259" y="105555"/>
                  </a:lnTo>
                  <a:lnTo>
                    <a:pt x="119629" y="107777"/>
                  </a:lnTo>
                  <a:lnTo>
                    <a:pt x="119629" y="107777"/>
                  </a:lnTo>
                  <a:lnTo>
                    <a:pt x="119259" y="110000"/>
                  </a:lnTo>
                  <a:lnTo>
                    <a:pt x="117777" y="111851"/>
                  </a:lnTo>
                  <a:lnTo>
                    <a:pt x="112592" y="117407"/>
                  </a:lnTo>
                  <a:lnTo>
                    <a:pt x="112592" y="117407"/>
                  </a:lnTo>
                  <a:lnTo>
                    <a:pt x="110370" y="118518"/>
                  </a:lnTo>
                  <a:lnTo>
                    <a:pt x="107777" y="118888"/>
                  </a:lnTo>
                  <a:lnTo>
                    <a:pt x="107777" y="118888"/>
                  </a:lnTo>
                  <a:lnTo>
                    <a:pt x="105555" y="118518"/>
                  </a:lnTo>
                  <a:lnTo>
                    <a:pt x="104814" y="118148"/>
                  </a:lnTo>
                  <a:lnTo>
                    <a:pt x="103703" y="117407"/>
                  </a:lnTo>
                  <a:lnTo>
                    <a:pt x="66296" y="80000"/>
                  </a:lnTo>
                  <a:lnTo>
                    <a:pt x="66296" y="80000"/>
                  </a:lnTo>
                  <a:lnTo>
                    <a:pt x="65925" y="79259"/>
                  </a:lnTo>
                  <a:lnTo>
                    <a:pt x="65555" y="78518"/>
                  </a:lnTo>
                  <a:lnTo>
                    <a:pt x="65925" y="77777"/>
                  </a:lnTo>
                  <a:lnTo>
                    <a:pt x="66296" y="77407"/>
                  </a:lnTo>
                  <a:lnTo>
                    <a:pt x="66296" y="77407"/>
                  </a:lnTo>
                  <a:lnTo>
                    <a:pt x="67037" y="76666"/>
                  </a:lnTo>
                  <a:lnTo>
                    <a:pt x="67777" y="76666"/>
                  </a:lnTo>
                  <a:lnTo>
                    <a:pt x="68148" y="76666"/>
                  </a:lnTo>
                  <a:lnTo>
                    <a:pt x="68888" y="77037"/>
                  </a:lnTo>
                  <a:lnTo>
                    <a:pt x="106296" y="114444"/>
                  </a:lnTo>
                  <a:lnTo>
                    <a:pt x="106296" y="114444"/>
                  </a:lnTo>
                  <a:lnTo>
                    <a:pt x="107037" y="115185"/>
                  </a:lnTo>
                  <a:lnTo>
                    <a:pt x="108148" y="115555"/>
                  </a:lnTo>
                  <a:lnTo>
                    <a:pt x="108888" y="115185"/>
                  </a:lnTo>
                  <a:lnTo>
                    <a:pt x="109259" y="114444"/>
                  </a:lnTo>
                  <a:lnTo>
                    <a:pt x="115185" y="108888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9" name="矩形 38"/>
          <p:cNvSpPr/>
          <p:nvPr/>
        </p:nvSpPr>
        <p:spPr>
          <a:xfrm>
            <a:off x="3034665" y="2900045"/>
            <a:ext cx="1911985" cy="46037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课程显示信息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702300" y="2900045"/>
            <a:ext cx="1989455" cy="46037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学习内容和活动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643734" y="2899975"/>
            <a:ext cx="1587912" cy="2844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学习资源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187288" y="5007666"/>
            <a:ext cx="1587912" cy="2844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注册方式与收费情况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915511" y="5007666"/>
            <a:ext cx="1587912" cy="2844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  <a:buClrTx/>
              <a:buSzTx/>
              <a:buFontTx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成绩评定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643734" y="5007666"/>
            <a:ext cx="1587912" cy="2844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交互体验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85800" y="4218940"/>
            <a:ext cx="1927860" cy="46037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平台首页设计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714240" y="122301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rgbClr val="BF181F"/>
                </a:solidFill>
              </a:rPr>
              <a:t>平台体验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192405" y="26035"/>
            <a:ext cx="6002035" cy="1228725"/>
            <a:chOff x="253" y="429"/>
            <a:chExt cx="9849" cy="1935"/>
          </a:xfrm>
        </p:grpSpPr>
        <p:sp>
          <p:nvSpPr>
            <p:cNvPr id="10" name="文本框 9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05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1763"/>
              <a:chOff x="6630" y="3870"/>
              <a:chExt cx="9186" cy="1763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Experience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TextBox 11"/>
              <p:cNvSpPr txBox="1"/>
              <p:nvPr/>
            </p:nvSpPr>
            <p:spPr>
              <a:xfrm>
                <a:off x="9115" y="5053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process  felling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"/>
          <p:cNvSpPr/>
          <p:nvPr/>
        </p:nvSpPr>
        <p:spPr>
          <a:xfrm>
            <a:off x="7122795" y="2413635"/>
            <a:ext cx="2463165" cy="3804285"/>
          </a:xfrm>
          <a:custGeom>
            <a:avLst/>
            <a:gdLst>
              <a:gd name="connsiteX0" fmla="*/ 0 w 2316480"/>
              <a:gd name="connsiteY0" fmla="*/ 0 h 3510455"/>
              <a:gd name="connsiteX1" fmla="*/ 2316480 w 2316480"/>
              <a:gd name="connsiteY1" fmla="*/ 0 h 3510455"/>
              <a:gd name="connsiteX2" fmla="*/ 2316480 w 2316480"/>
              <a:gd name="connsiteY2" fmla="*/ 3510455 h 3510455"/>
              <a:gd name="connsiteX3" fmla="*/ 0 w 2316480"/>
              <a:gd name="connsiteY3" fmla="*/ 3510455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3510455">
                <a:moveTo>
                  <a:pt x="0" y="0"/>
                </a:moveTo>
                <a:lnTo>
                  <a:pt x="2316480" y="0"/>
                </a:lnTo>
                <a:lnTo>
                  <a:pt x="2316480" y="3510455"/>
                </a:lnTo>
                <a:lnTo>
                  <a:pt x="0" y="3510455"/>
                </a:lnTo>
                <a:close/>
              </a:path>
            </a:pathLst>
          </a:custGeom>
          <a:blipFill>
            <a:blip r:embed="rId1"/>
            <a:srcRect/>
            <a:stretch>
              <a:fillRect l="-62768" r="-62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2" name="Freeform: Shape 1"/>
          <p:cNvSpPr/>
          <p:nvPr/>
        </p:nvSpPr>
        <p:spPr>
          <a:xfrm>
            <a:off x="2999105" y="2413635"/>
            <a:ext cx="2463165" cy="3804285"/>
          </a:xfrm>
          <a:custGeom>
            <a:avLst/>
            <a:gdLst>
              <a:gd name="connsiteX0" fmla="*/ 0 w 2316480"/>
              <a:gd name="connsiteY0" fmla="*/ 0 h 3510455"/>
              <a:gd name="connsiteX1" fmla="*/ 2316480 w 2316480"/>
              <a:gd name="connsiteY1" fmla="*/ 0 h 3510455"/>
              <a:gd name="connsiteX2" fmla="*/ 2316480 w 2316480"/>
              <a:gd name="connsiteY2" fmla="*/ 3510455 h 3510455"/>
              <a:gd name="connsiteX3" fmla="*/ 0 w 2316480"/>
              <a:gd name="connsiteY3" fmla="*/ 3510455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3510455">
                <a:moveTo>
                  <a:pt x="0" y="0"/>
                </a:moveTo>
                <a:lnTo>
                  <a:pt x="2316480" y="0"/>
                </a:lnTo>
                <a:lnTo>
                  <a:pt x="2316480" y="3510455"/>
                </a:lnTo>
                <a:lnTo>
                  <a:pt x="0" y="3510455"/>
                </a:lnTo>
                <a:close/>
              </a:path>
            </a:pathLst>
          </a:custGeom>
          <a:blipFill>
            <a:blip r:embed="rId2"/>
            <a:srcRect/>
            <a:stretch>
              <a:fillRect l="-64093" r="-63309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3" name="Freeform: Shape 2"/>
          <p:cNvSpPr/>
          <p:nvPr/>
        </p:nvSpPr>
        <p:spPr>
          <a:xfrm>
            <a:off x="5060950" y="2413635"/>
            <a:ext cx="2463165" cy="3804285"/>
          </a:xfrm>
          <a:custGeom>
            <a:avLst/>
            <a:gdLst>
              <a:gd name="connsiteX0" fmla="*/ 0 w 2316480"/>
              <a:gd name="connsiteY0" fmla="*/ 0 h 3500377"/>
              <a:gd name="connsiteX1" fmla="*/ 2316480 w 2316480"/>
              <a:gd name="connsiteY1" fmla="*/ 0 h 3500377"/>
              <a:gd name="connsiteX2" fmla="*/ 2316480 w 2316480"/>
              <a:gd name="connsiteY2" fmla="*/ 3500377 h 3500377"/>
              <a:gd name="connsiteX3" fmla="*/ 0 w 2316480"/>
              <a:gd name="connsiteY3" fmla="*/ 3500377 h 3500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3500377">
                <a:moveTo>
                  <a:pt x="0" y="0"/>
                </a:moveTo>
                <a:lnTo>
                  <a:pt x="2316480" y="0"/>
                </a:lnTo>
                <a:lnTo>
                  <a:pt x="2316480" y="3500377"/>
                </a:lnTo>
                <a:lnTo>
                  <a:pt x="0" y="3500377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5" name="Freeform: Shape 4"/>
          <p:cNvSpPr/>
          <p:nvPr/>
        </p:nvSpPr>
        <p:spPr>
          <a:xfrm>
            <a:off x="9184640" y="2413635"/>
            <a:ext cx="2463165" cy="3804285"/>
          </a:xfrm>
          <a:custGeom>
            <a:avLst/>
            <a:gdLst>
              <a:gd name="connsiteX0" fmla="*/ 0 w 2316480"/>
              <a:gd name="connsiteY0" fmla="*/ 0 h 3510455"/>
              <a:gd name="connsiteX1" fmla="*/ 2316480 w 2316480"/>
              <a:gd name="connsiteY1" fmla="*/ 0 h 3510455"/>
              <a:gd name="connsiteX2" fmla="*/ 2316480 w 2316480"/>
              <a:gd name="connsiteY2" fmla="*/ 3510455 h 3510455"/>
              <a:gd name="connsiteX3" fmla="*/ 0 w 2316480"/>
              <a:gd name="connsiteY3" fmla="*/ 3510455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3510455">
                <a:moveTo>
                  <a:pt x="0" y="0"/>
                </a:moveTo>
                <a:lnTo>
                  <a:pt x="2316480" y="0"/>
                </a:lnTo>
                <a:lnTo>
                  <a:pt x="2316480" y="3510455"/>
                </a:lnTo>
                <a:lnTo>
                  <a:pt x="0" y="3510455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6" name="Freeform: Shape 5"/>
          <p:cNvSpPr/>
          <p:nvPr/>
        </p:nvSpPr>
        <p:spPr>
          <a:xfrm>
            <a:off x="945515" y="2413635"/>
            <a:ext cx="2463165" cy="3804285"/>
          </a:xfrm>
          <a:custGeom>
            <a:avLst/>
            <a:gdLst>
              <a:gd name="connsiteX0" fmla="*/ 0 w 2316480"/>
              <a:gd name="connsiteY0" fmla="*/ 0 h 3510455"/>
              <a:gd name="connsiteX1" fmla="*/ 2316480 w 2316480"/>
              <a:gd name="connsiteY1" fmla="*/ 0 h 3510455"/>
              <a:gd name="connsiteX2" fmla="*/ 2316480 w 2316480"/>
              <a:gd name="connsiteY2" fmla="*/ 3510455 h 3510455"/>
              <a:gd name="connsiteX3" fmla="*/ 0 w 2316480"/>
              <a:gd name="connsiteY3" fmla="*/ 3510455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3510455">
                <a:moveTo>
                  <a:pt x="0" y="0"/>
                </a:moveTo>
                <a:lnTo>
                  <a:pt x="2316480" y="0"/>
                </a:lnTo>
                <a:lnTo>
                  <a:pt x="2316480" y="3510455"/>
                </a:lnTo>
                <a:lnTo>
                  <a:pt x="0" y="3510455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7" name="Freeform: Shape 11"/>
          <p:cNvSpPr/>
          <p:nvPr/>
        </p:nvSpPr>
        <p:spPr bwMode="auto">
          <a:xfrm>
            <a:off x="1663700" y="3487420"/>
            <a:ext cx="723265" cy="737235"/>
          </a:xfrm>
          <a:custGeom>
            <a:avLst/>
            <a:gdLst>
              <a:gd name="T0" fmla="*/ 39 w 176"/>
              <a:gd name="T1" fmla="*/ 119 h 176"/>
              <a:gd name="T2" fmla="*/ 43 w 176"/>
              <a:gd name="T3" fmla="*/ 115 h 176"/>
              <a:gd name="T4" fmla="*/ 44 w 176"/>
              <a:gd name="T5" fmla="*/ 112 h 176"/>
              <a:gd name="T6" fmla="*/ 40 w 176"/>
              <a:gd name="T7" fmla="*/ 108 h 176"/>
              <a:gd name="T8" fmla="*/ 37 w 176"/>
              <a:gd name="T9" fmla="*/ 109 h 176"/>
              <a:gd name="T10" fmla="*/ 33 w 176"/>
              <a:gd name="T11" fmla="*/ 113 h 176"/>
              <a:gd name="T12" fmla="*/ 32 w 176"/>
              <a:gd name="T13" fmla="*/ 116 h 176"/>
              <a:gd name="T14" fmla="*/ 36 w 176"/>
              <a:gd name="T15" fmla="*/ 120 h 176"/>
              <a:gd name="T16" fmla="*/ 39 w 176"/>
              <a:gd name="T17" fmla="*/ 119 h 176"/>
              <a:gd name="T18" fmla="*/ 64 w 176"/>
              <a:gd name="T19" fmla="*/ 116 h 176"/>
              <a:gd name="T20" fmla="*/ 60 w 176"/>
              <a:gd name="T21" fmla="*/ 112 h 176"/>
              <a:gd name="T22" fmla="*/ 57 w 176"/>
              <a:gd name="T23" fmla="*/ 113 h 176"/>
              <a:gd name="T24" fmla="*/ 17 w 176"/>
              <a:gd name="T25" fmla="*/ 153 h 176"/>
              <a:gd name="T26" fmla="*/ 16 w 176"/>
              <a:gd name="T27" fmla="*/ 156 h 176"/>
              <a:gd name="T28" fmla="*/ 20 w 176"/>
              <a:gd name="T29" fmla="*/ 160 h 176"/>
              <a:gd name="T30" fmla="*/ 23 w 176"/>
              <a:gd name="T31" fmla="*/ 159 h 176"/>
              <a:gd name="T32" fmla="*/ 63 w 176"/>
              <a:gd name="T33" fmla="*/ 119 h 176"/>
              <a:gd name="T34" fmla="*/ 64 w 176"/>
              <a:gd name="T35" fmla="*/ 116 h 176"/>
              <a:gd name="T36" fmla="*/ 64 w 176"/>
              <a:gd name="T37" fmla="*/ 132 h 176"/>
              <a:gd name="T38" fmla="*/ 61 w 176"/>
              <a:gd name="T39" fmla="*/ 133 h 176"/>
              <a:gd name="T40" fmla="*/ 49 w 176"/>
              <a:gd name="T41" fmla="*/ 145 h 176"/>
              <a:gd name="T42" fmla="*/ 48 w 176"/>
              <a:gd name="T43" fmla="*/ 148 h 176"/>
              <a:gd name="T44" fmla="*/ 52 w 176"/>
              <a:gd name="T45" fmla="*/ 152 h 176"/>
              <a:gd name="T46" fmla="*/ 55 w 176"/>
              <a:gd name="T47" fmla="*/ 151 h 176"/>
              <a:gd name="T48" fmla="*/ 67 w 176"/>
              <a:gd name="T49" fmla="*/ 139 h 176"/>
              <a:gd name="T50" fmla="*/ 68 w 176"/>
              <a:gd name="T51" fmla="*/ 136 h 176"/>
              <a:gd name="T52" fmla="*/ 64 w 176"/>
              <a:gd name="T53" fmla="*/ 132 h 176"/>
              <a:gd name="T54" fmla="*/ 176 w 176"/>
              <a:gd name="T55" fmla="*/ 4 h 176"/>
              <a:gd name="T56" fmla="*/ 172 w 176"/>
              <a:gd name="T57" fmla="*/ 0 h 176"/>
              <a:gd name="T58" fmla="*/ 170 w 176"/>
              <a:gd name="T59" fmla="*/ 0 h 176"/>
              <a:gd name="T60" fmla="*/ 170 w 176"/>
              <a:gd name="T61" fmla="*/ 0 h 176"/>
              <a:gd name="T62" fmla="*/ 2 w 176"/>
              <a:gd name="T63" fmla="*/ 72 h 176"/>
              <a:gd name="T64" fmla="*/ 2 w 176"/>
              <a:gd name="T65" fmla="*/ 72 h 176"/>
              <a:gd name="T66" fmla="*/ 2 w 176"/>
              <a:gd name="T67" fmla="*/ 72 h 176"/>
              <a:gd name="T68" fmla="*/ 2 w 176"/>
              <a:gd name="T69" fmla="*/ 72 h 176"/>
              <a:gd name="T70" fmla="*/ 0 w 176"/>
              <a:gd name="T71" fmla="*/ 76 h 176"/>
              <a:gd name="T72" fmla="*/ 3 w 176"/>
              <a:gd name="T73" fmla="*/ 80 h 176"/>
              <a:gd name="T74" fmla="*/ 3 w 176"/>
              <a:gd name="T75" fmla="*/ 80 h 176"/>
              <a:gd name="T76" fmla="*/ 69 w 176"/>
              <a:gd name="T77" fmla="*/ 107 h 176"/>
              <a:gd name="T78" fmla="*/ 96 w 176"/>
              <a:gd name="T79" fmla="*/ 173 h 176"/>
              <a:gd name="T80" fmla="*/ 96 w 176"/>
              <a:gd name="T81" fmla="*/ 173 h 176"/>
              <a:gd name="T82" fmla="*/ 100 w 176"/>
              <a:gd name="T83" fmla="*/ 176 h 176"/>
              <a:gd name="T84" fmla="*/ 104 w 176"/>
              <a:gd name="T85" fmla="*/ 174 h 176"/>
              <a:gd name="T86" fmla="*/ 104 w 176"/>
              <a:gd name="T87" fmla="*/ 174 h 176"/>
              <a:gd name="T88" fmla="*/ 104 w 176"/>
              <a:gd name="T89" fmla="*/ 174 h 176"/>
              <a:gd name="T90" fmla="*/ 104 w 176"/>
              <a:gd name="T91" fmla="*/ 174 h 176"/>
              <a:gd name="T92" fmla="*/ 176 w 176"/>
              <a:gd name="T93" fmla="*/ 6 h 176"/>
              <a:gd name="T94" fmla="*/ 176 w 176"/>
              <a:gd name="T95" fmla="*/ 6 h 176"/>
              <a:gd name="T96" fmla="*/ 176 w 176"/>
              <a:gd name="T97" fmla="*/ 4 h 176"/>
              <a:gd name="T98" fmla="*/ 14 w 176"/>
              <a:gd name="T99" fmla="*/ 76 h 176"/>
              <a:gd name="T100" fmla="*/ 154 w 176"/>
              <a:gd name="T101" fmla="*/ 16 h 176"/>
              <a:gd name="T102" fmla="*/ 71 w 176"/>
              <a:gd name="T103" fmla="*/ 99 h 176"/>
              <a:gd name="T104" fmla="*/ 14 w 176"/>
              <a:gd name="T105" fmla="*/ 76 h 176"/>
              <a:gd name="T106" fmla="*/ 100 w 176"/>
              <a:gd name="T107" fmla="*/ 162 h 176"/>
              <a:gd name="T108" fmla="*/ 77 w 176"/>
              <a:gd name="T109" fmla="*/ 105 h 176"/>
              <a:gd name="T110" fmla="*/ 160 w 176"/>
              <a:gd name="T111" fmla="*/ 22 h 176"/>
              <a:gd name="T112" fmla="*/ 100 w 176"/>
              <a:gd name="T113" fmla="*/ 16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176">
                <a:moveTo>
                  <a:pt x="39" y="119"/>
                </a:moveTo>
                <a:cubicBezTo>
                  <a:pt x="43" y="115"/>
                  <a:pt x="43" y="115"/>
                  <a:pt x="43" y="115"/>
                </a:cubicBezTo>
                <a:cubicBezTo>
                  <a:pt x="44" y="114"/>
                  <a:pt x="44" y="113"/>
                  <a:pt x="44" y="112"/>
                </a:cubicBezTo>
                <a:cubicBezTo>
                  <a:pt x="44" y="110"/>
                  <a:pt x="42" y="108"/>
                  <a:pt x="40" y="108"/>
                </a:cubicBezTo>
                <a:cubicBezTo>
                  <a:pt x="39" y="108"/>
                  <a:pt x="38" y="108"/>
                  <a:pt x="37" y="109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2" y="114"/>
                  <a:pt x="32" y="115"/>
                  <a:pt x="32" y="116"/>
                </a:cubicBezTo>
                <a:cubicBezTo>
                  <a:pt x="32" y="118"/>
                  <a:pt x="34" y="120"/>
                  <a:pt x="36" y="120"/>
                </a:cubicBezTo>
                <a:cubicBezTo>
                  <a:pt x="37" y="120"/>
                  <a:pt x="38" y="120"/>
                  <a:pt x="39" y="119"/>
                </a:cubicBezTo>
                <a:moveTo>
                  <a:pt x="64" y="116"/>
                </a:moveTo>
                <a:cubicBezTo>
                  <a:pt x="64" y="114"/>
                  <a:pt x="62" y="112"/>
                  <a:pt x="60" y="112"/>
                </a:cubicBezTo>
                <a:cubicBezTo>
                  <a:pt x="59" y="112"/>
                  <a:pt x="58" y="112"/>
                  <a:pt x="57" y="113"/>
                </a:cubicBezTo>
                <a:cubicBezTo>
                  <a:pt x="17" y="153"/>
                  <a:pt x="17" y="153"/>
                  <a:pt x="17" y="153"/>
                </a:cubicBezTo>
                <a:cubicBezTo>
                  <a:pt x="16" y="154"/>
                  <a:pt x="16" y="155"/>
                  <a:pt x="16" y="156"/>
                </a:cubicBezTo>
                <a:cubicBezTo>
                  <a:pt x="16" y="158"/>
                  <a:pt x="18" y="160"/>
                  <a:pt x="20" y="160"/>
                </a:cubicBezTo>
                <a:cubicBezTo>
                  <a:pt x="21" y="160"/>
                  <a:pt x="22" y="160"/>
                  <a:pt x="23" y="159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64" y="118"/>
                  <a:pt x="64" y="117"/>
                  <a:pt x="64" y="116"/>
                </a:cubicBezTo>
                <a:moveTo>
                  <a:pt x="64" y="132"/>
                </a:moveTo>
                <a:cubicBezTo>
                  <a:pt x="63" y="132"/>
                  <a:pt x="62" y="132"/>
                  <a:pt x="61" y="133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8" y="146"/>
                  <a:pt x="48" y="147"/>
                  <a:pt x="48" y="148"/>
                </a:cubicBezTo>
                <a:cubicBezTo>
                  <a:pt x="48" y="150"/>
                  <a:pt x="50" y="152"/>
                  <a:pt x="52" y="152"/>
                </a:cubicBezTo>
                <a:cubicBezTo>
                  <a:pt x="53" y="152"/>
                  <a:pt x="54" y="152"/>
                  <a:pt x="55" y="151"/>
                </a:cubicBezTo>
                <a:cubicBezTo>
                  <a:pt x="67" y="139"/>
                  <a:pt x="67" y="139"/>
                  <a:pt x="67" y="139"/>
                </a:cubicBezTo>
                <a:cubicBezTo>
                  <a:pt x="68" y="138"/>
                  <a:pt x="68" y="137"/>
                  <a:pt x="68" y="136"/>
                </a:cubicBezTo>
                <a:cubicBezTo>
                  <a:pt x="68" y="134"/>
                  <a:pt x="66" y="132"/>
                  <a:pt x="64" y="132"/>
                </a:cubicBezTo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1" y="0"/>
                  <a:pt x="170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3"/>
                  <a:pt x="0" y="74"/>
                  <a:pt x="0" y="76"/>
                </a:cubicBezTo>
                <a:cubicBezTo>
                  <a:pt x="0" y="78"/>
                  <a:pt x="1" y="79"/>
                  <a:pt x="3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69" y="107"/>
                  <a:pt x="69" y="107"/>
                  <a:pt x="69" y="107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7" y="175"/>
                  <a:pt x="98" y="176"/>
                  <a:pt x="100" y="176"/>
                </a:cubicBezTo>
                <a:cubicBezTo>
                  <a:pt x="102" y="176"/>
                  <a:pt x="103" y="175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5"/>
                  <a:pt x="176" y="5"/>
                  <a:pt x="176" y="4"/>
                </a:cubicBezTo>
                <a:moveTo>
                  <a:pt x="14" y="76"/>
                </a:moveTo>
                <a:cubicBezTo>
                  <a:pt x="154" y="16"/>
                  <a:pt x="154" y="16"/>
                  <a:pt x="154" y="16"/>
                </a:cubicBezTo>
                <a:cubicBezTo>
                  <a:pt x="71" y="99"/>
                  <a:pt x="71" y="99"/>
                  <a:pt x="71" y="99"/>
                </a:cubicBezTo>
                <a:lnTo>
                  <a:pt x="14" y="76"/>
                </a:lnTo>
                <a:close/>
                <a:moveTo>
                  <a:pt x="100" y="162"/>
                </a:moveTo>
                <a:cubicBezTo>
                  <a:pt x="77" y="105"/>
                  <a:pt x="77" y="105"/>
                  <a:pt x="77" y="105"/>
                </a:cubicBezTo>
                <a:cubicBezTo>
                  <a:pt x="160" y="22"/>
                  <a:pt x="160" y="22"/>
                  <a:pt x="160" y="22"/>
                </a:cubicBezTo>
                <a:lnTo>
                  <a:pt x="100" y="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8" name="Freeform: Shape 13"/>
          <p:cNvSpPr/>
          <p:nvPr/>
        </p:nvSpPr>
        <p:spPr bwMode="auto">
          <a:xfrm>
            <a:off x="5850890" y="3549015"/>
            <a:ext cx="576580" cy="587375"/>
          </a:xfrm>
          <a:custGeom>
            <a:avLst/>
            <a:gdLst>
              <a:gd name="T0" fmla="*/ 175 w 176"/>
              <a:gd name="T1" fmla="*/ 169 h 176"/>
              <a:gd name="T2" fmla="*/ 132 w 176"/>
              <a:gd name="T3" fmla="*/ 127 h 176"/>
              <a:gd name="T4" fmla="*/ 152 w 176"/>
              <a:gd name="T5" fmla="*/ 76 h 176"/>
              <a:gd name="T6" fmla="*/ 76 w 176"/>
              <a:gd name="T7" fmla="*/ 0 h 176"/>
              <a:gd name="T8" fmla="*/ 0 w 176"/>
              <a:gd name="T9" fmla="*/ 76 h 176"/>
              <a:gd name="T10" fmla="*/ 76 w 176"/>
              <a:gd name="T11" fmla="*/ 152 h 176"/>
              <a:gd name="T12" fmla="*/ 127 w 176"/>
              <a:gd name="T13" fmla="*/ 132 h 176"/>
              <a:gd name="T14" fmla="*/ 169 w 176"/>
              <a:gd name="T15" fmla="*/ 175 h 176"/>
              <a:gd name="T16" fmla="*/ 172 w 176"/>
              <a:gd name="T17" fmla="*/ 176 h 176"/>
              <a:gd name="T18" fmla="*/ 176 w 176"/>
              <a:gd name="T19" fmla="*/ 172 h 176"/>
              <a:gd name="T20" fmla="*/ 175 w 176"/>
              <a:gd name="T21" fmla="*/ 169 h 176"/>
              <a:gd name="T22" fmla="*/ 76 w 176"/>
              <a:gd name="T23" fmla="*/ 144 h 176"/>
              <a:gd name="T24" fmla="*/ 8 w 176"/>
              <a:gd name="T25" fmla="*/ 76 h 176"/>
              <a:gd name="T26" fmla="*/ 76 w 176"/>
              <a:gd name="T27" fmla="*/ 8 h 176"/>
              <a:gd name="T28" fmla="*/ 144 w 176"/>
              <a:gd name="T29" fmla="*/ 76 h 176"/>
              <a:gd name="T30" fmla="*/ 76 w 176"/>
              <a:gd name="T31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76">
                <a:moveTo>
                  <a:pt x="175" y="169"/>
                </a:moveTo>
                <a:cubicBezTo>
                  <a:pt x="132" y="127"/>
                  <a:pt x="132" y="127"/>
                  <a:pt x="132" y="127"/>
                </a:cubicBezTo>
                <a:cubicBezTo>
                  <a:pt x="145" y="113"/>
                  <a:pt x="152" y="96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6" y="152"/>
                  <a:pt x="113" y="145"/>
                  <a:pt x="127" y="132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70" y="176"/>
                  <a:pt x="171" y="176"/>
                  <a:pt x="172" y="176"/>
                </a:cubicBezTo>
                <a:cubicBezTo>
                  <a:pt x="174" y="176"/>
                  <a:pt x="176" y="174"/>
                  <a:pt x="176" y="172"/>
                </a:cubicBezTo>
                <a:cubicBezTo>
                  <a:pt x="176" y="171"/>
                  <a:pt x="176" y="170"/>
                  <a:pt x="175" y="169"/>
                </a:cubicBezTo>
                <a:moveTo>
                  <a:pt x="76" y="144"/>
                </a:moveTo>
                <a:cubicBezTo>
                  <a:pt x="38" y="144"/>
                  <a:pt x="8" y="114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4" y="8"/>
                  <a:pt x="144" y="38"/>
                  <a:pt x="144" y="76"/>
                </a:cubicBezTo>
                <a:cubicBezTo>
                  <a:pt x="144" y="114"/>
                  <a:pt x="114" y="144"/>
                  <a:pt x="76" y="14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9" name="Freeform: Shape 15"/>
          <p:cNvSpPr/>
          <p:nvPr/>
        </p:nvSpPr>
        <p:spPr bwMode="auto">
          <a:xfrm>
            <a:off x="9964420" y="3540760"/>
            <a:ext cx="599440" cy="607695"/>
          </a:xfrm>
          <a:custGeom>
            <a:avLst/>
            <a:gdLst>
              <a:gd name="T0" fmla="*/ 176 w 176"/>
              <a:gd name="T1" fmla="*/ 52 h 176"/>
              <a:gd name="T2" fmla="*/ 124 w 176"/>
              <a:gd name="T3" fmla="*/ 0 h 176"/>
              <a:gd name="T4" fmla="*/ 88 w 176"/>
              <a:gd name="T5" fmla="*/ 15 h 176"/>
              <a:gd name="T6" fmla="*/ 52 w 176"/>
              <a:gd name="T7" fmla="*/ 0 h 176"/>
              <a:gd name="T8" fmla="*/ 0 w 176"/>
              <a:gd name="T9" fmla="*/ 52 h 176"/>
              <a:gd name="T10" fmla="*/ 0 w 176"/>
              <a:gd name="T11" fmla="*/ 58 h 176"/>
              <a:gd name="T12" fmla="*/ 88 w 176"/>
              <a:gd name="T13" fmla="*/ 176 h 176"/>
              <a:gd name="T14" fmla="*/ 176 w 176"/>
              <a:gd name="T15" fmla="*/ 58 h 176"/>
              <a:gd name="T16" fmla="*/ 176 w 176"/>
              <a:gd name="T17" fmla="*/ 52 h 176"/>
              <a:gd name="T18" fmla="*/ 168 w 176"/>
              <a:gd name="T19" fmla="*/ 57 h 176"/>
              <a:gd name="T20" fmla="*/ 88 w 176"/>
              <a:gd name="T21" fmla="*/ 167 h 176"/>
              <a:gd name="T22" fmla="*/ 8 w 176"/>
              <a:gd name="T23" fmla="*/ 57 h 176"/>
              <a:gd name="T24" fmla="*/ 8 w 176"/>
              <a:gd name="T25" fmla="*/ 52 h 176"/>
              <a:gd name="T26" fmla="*/ 52 w 176"/>
              <a:gd name="T27" fmla="*/ 8 h 176"/>
              <a:gd name="T28" fmla="*/ 82 w 176"/>
              <a:gd name="T29" fmla="*/ 20 h 176"/>
              <a:gd name="T30" fmla="*/ 88 w 176"/>
              <a:gd name="T31" fmla="*/ 26 h 176"/>
              <a:gd name="T32" fmla="*/ 94 w 176"/>
              <a:gd name="T33" fmla="*/ 20 h 176"/>
              <a:gd name="T34" fmla="*/ 124 w 176"/>
              <a:gd name="T35" fmla="*/ 8 h 176"/>
              <a:gd name="T36" fmla="*/ 168 w 176"/>
              <a:gd name="T37" fmla="*/ 52 h 176"/>
              <a:gd name="T38" fmla="*/ 168 w 176"/>
              <a:gd name="T39" fmla="*/ 57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176" y="52"/>
                </a:moveTo>
                <a:cubicBezTo>
                  <a:pt x="176" y="23"/>
                  <a:pt x="153" y="0"/>
                  <a:pt x="124" y="0"/>
                </a:cubicBezTo>
                <a:cubicBezTo>
                  <a:pt x="110" y="0"/>
                  <a:pt x="97" y="6"/>
                  <a:pt x="88" y="15"/>
                </a:cubicBezTo>
                <a:cubicBezTo>
                  <a:pt x="79" y="6"/>
                  <a:pt x="66" y="0"/>
                  <a:pt x="52" y="0"/>
                </a:cubicBezTo>
                <a:cubicBezTo>
                  <a:pt x="23" y="0"/>
                  <a:pt x="0" y="23"/>
                  <a:pt x="0" y="52"/>
                </a:cubicBezTo>
                <a:cubicBezTo>
                  <a:pt x="0" y="55"/>
                  <a:pt x="1" y="59"/>
                  <a:pt x="0" y="58"/>
                </a:cubicBezTo>
                <a:cubicBezTo>
                  <a:pt x="6" y="109"/>
                  <a:pt x="80" y="176"/>
                  <a:pt x="88" y="176"/>
                </a:cubicBezTo>
                <a:cubicBezTo>
                  <a:pt x="96" y="176"/>
                  <a:pt x="170" y="109"/>
                  <a:pt x="176" y="58"/>
                </a:cubicBezTo>
                <a:cubicBezTo>
                  <a:pt x="175" y="59"/>
                  <a:pt x="176" y="55"/>
                  <a:pt x="176" y="52"/>
                </a:cubicBezTo>
                <a:moveTo>
                  <a:pt x="168" y="57"/>
                </a:moveTo>
                <a:cubicBezTo>
                  <a:pt x="163" y="100"/>
                  <a:pt x="103" y="158"/>
                  <a:pt x="88" y="167"/>
                </a:cubicBezTo>
                <a:cubicBezTo>
                  <a:pt x="73" y="158"/>
                  <a:pt x="13" y="100"/>
                  <a:pt x="8" y="57"/>
                </a:cubicBezTo>
                <a:cubicBezTo>
                  <a:pt x="8" y="57"/>
                  <a:pt x="8" y="55"/>
                  <a:pt x="8" y="52"/>
                </a:cubicBezTo>
                <a:cubicBezTo>
                  <a:pt x="8" y="28"/>
                  <a:pt x="28" y="8"/>
                  <a:pt x="52" y="8"/>
                </a:cubicBezTo>
                <a:cubicBezTo>
                  <a:pt x="63" y="8"/>
                  <a:pt x="74" y="12"/>
                  <a:pt x="82" y="20"/>
                </a:cubicBezTo>
                <a:cubicBezTo>
                  <a:pt x="88" y="26"/>
                  <a:pt x="88" y="26"/>
                  <a:pt x="88" y="26"/>
                </a:cubicBezTo>
                <a:cubicBezTo>
                  <a:pt x="94" y="20"/>
                  <a:pt x="94" y="20"/>
                  <a:pt x="94" y="20"/>
                </a:cubicBezTo>
                <a:cubicBezTo>
                  <a:pt x="102" y="12"/>
                  <a:pt x="113" y="8"/>
                  <a:pt x="124" y="8"/>
                </a:cubicBezTo>
                <a:cubicBezTo>
                  <a:pt x="148" y="8"/>
                  <a:pt x="168" y="28"/>
                  <a:pt x="168" y="52"/>
                </a:cubicBezTo>
                <a:cubicBezTo>
                  <a:pt x="168" y="55"/>
                  <a:pt x="168" y="57"/>
                  <a:pt x="168" y="57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grpSp>
        <p:nvGrpSpPr>
          <p:cNvPr id="40" name="组合 39"/>
          <p:cNvGrpSpPr/>
          <p:nvPr/>
        </p:nvGrpSpPr>
        <p:grpSpPr>
          <a:xfrm>
            <a:off x="1015365" y="2859405"/>
            <a:ext cx="2296795" cy="2506609"/>
            <a:chOff x="8618684" y="764114"/>
            <a:chExt cx="2501952" cy="2058837"/>
          </a:xfrm>
        </p:grpSpPr>
        <p:sp>
          <p:nvSpPr>
            <p:cNvPr id="47" name="矩形 46"/>
            <p:cNvSpPr/>
            <p:nvPr/>
          </p:nvSpPr>
          <p:spPr>
            <a:xfrm>
              <a:off x="8618684" y="764114"/>
              <a:ext cx="2501952" cy="34788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首页结构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8" name="文本框 18"/>
            <p:cNvSpPr txBox="1"/>
            <p:nvPr/>
          </p:nvSpPr>
          <p:spPr>
            <a:xfrm>
              <a:off x="8841109" y="2229931"/>
              <a:ext cx="2057102" cy="5930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4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上下分界课程间分界的复合方式</a:t>
              </a:r>
              <a:endParaRPr lang="en-US" altLang="zh-CN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134610" y="2859405"/>
            <a:ext cx="2296795" cy="2822204"/>
            <a:chOff x="8618684" y="764114"/>
            <a:chExt cx="2501952" cy="2318056"/>
          </a:xfrm>
        </p:grpSpPr>
        <p:sp>
          <p:nvSpPr>
            <p:cNvPr id="45" name="矩形 44"/>
            <p:cNvSpPr/>
            <p:nvPr/>
          </p:nvSpPr>
          <p:spPr>
            <a:xfrm>
              <a:off x="8618684" y="764114"/>
              <a:ext cx="2501952" cy="34788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导航栏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文本框 24"/>
            <p:cNvSpPr txBox="1"/>
            <p:nvPr/>
          </p:nvSpPr>
          <p:spPr>
            <a:xfrm>
              <a:off x="8841109" y="2229931"/>
              <a:ext cx="2057102" cy="85223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14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平铺在页面左侧固定位置</a:t>
              </a:r>
              <a:r>
                <a:rPr lang="zh-CN" altLang="en-US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；</a:t>
              </a:r>
              <a:endParaRPr lang="en-US" altLang="zh-CN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  <a:p>
              <a:pPr algn="l">
                <a:lnSpc>
                  <a:spcPct val="114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按课程类别</a:t>
              </a:r>
              <a:endParaRPr lang="en-US" altLang="zh-CN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9250045" y="2859405"/>
            <a:ext cx="2296795" cy="2822204"/>
            <a:chOff x="8618684" y="764114"/>
            <a:chExt cx="2501952" cy="2318056"/>
          </a:xfrm>
        </p:grpSpPr>
        <p:sp>
          <p:nvSpPr>
            <p:cNvPr id="43" name="矩形 42"/>
            <p:cNvSpPr/>
            <p:nvPr/>
          </p:nvSpPr>
          <p:spPr>
            <a:xfrm>
              <a:off x="8618684" y="764114"/>
              <a:ext cx="2501952" cy="34788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搜索引擎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文本框 30"/>
            <p:cNvSpPr txBox="1"/>
            <p:nvPr/>
          </p:nvSpPr>
          <p:spPr>
            <a:xfrm>
              <a:off x="8841109" y="2229931"/>
              <a:ext cx="2057102" cy="85223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14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可按</a:t>
              </a:r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课程、学校、教师、应试</a:t>
              </a:r>
              <a:r>
                <a:rPr lang="zh-CN" altLang="en-US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进行搜索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4501515" y="1303020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/>
              <a:t>平台首页设计</a:t>
            </a:r>
            <a:endParaRPr lang="zh-CN" altLang="en-US" sz="3200" b="1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580390" y="2668270"/>
            <a:ext cx="13438505" cy="3013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chemeClr val="tx1"/>
                </a:solidFill>
              </a:rPr>
              <a:t>良好的界面设计能够帮助学习者便捷地在平台上开展学习！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-176530" y="26035"/>
            <a:ext cx="6002035" cy="1228725"/>
            <a:chOff x="253" y="429"/>
            <a:chExt cx="9849" cy="1935"/>
          </a:xfrm>
        </p:grpSpPr>
        <p:sp>
          <p:nvSpPr>
            <p:cNvPr id="10" name="文本框 9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05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1763"/>
              <a:chOff x="6630" y="3870"/>
              <a:chExt cx="9186" cy="1763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Experience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TextBox 11"/>
              <p:cNvSpPr txBox="1"/>
              <p:nvPr/>
            </p:nvSpPr>
            <p:spPr>
              <a:xfrm>
                <a:off x="9115" y="5053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process  felling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/>
        </p:nvGrpSpPr>
        <p:grpSpPr>
          <a:xfrm>
            <a:off x="4254392" y="1908176"/>
            <a:ext cx="3683215" cy="3762374"/>
            <a:chOff x="4254392" y="1908176"/>
            <a:chExt cx="3683215" cy="3762374"/>
          </a:xfrm>
        </p:grpSpPr>
        <p:grpSp>
          <p:nvGrpSpPr>
            <p:cNvPr id="15" name="组合 14"/>
            <p:cNvGrpSpPr/>
            <p:nvPr/>
          </p:nvGrpSpPr>
          <p:grpSpPr>
            <a:xfrm>
              <a:off x="4475880" y="1908176"/>
              <a:ext cx="3461727" cy="3762374"/>
              <a:chOff x="4213224" y="1176338"/>
              <a:chExt cx="3838576" cy="4171950"/>
            </a:xfrm>
          </p:grpSpPr>
          <p:sp>
            <p:nvSpPr>
              <p:cNvPr id="29" name="îŝḷîḓé-任意多边形: 形状 51"/>
              <p:cNvSpPr/>
              <p:nvPr/>
            </p:nvSpPr>
            <p:spPr>
              <a:xfrm>
                <a:off x="4213224" y="1509712"/>
                <a:ext cx="3838576" cy="3838576"/>
              </a:xfrm>
              <a:custGeom>
                <a:avLst/>
                <a:gdLst>
                  <a:gd name="connsiteX0" fmla="*/ 1919288 w 3838576"/>
                  <a:gd name="connsiteY0" fmla="*/ 0 h 3838576"/>
                  <a:gd name="connsiteX1" fmla="*/ 3838576 w 3838576"/>
                  <a:gd name="connsiteY1" fmla="*/ 1919288 h 3838576"/>
                  <a:gd name="connsiteX2" fmla="*/ 1919288 w 3838576"/>
                  <a:gd name="connsiteY2" fmla="*/ 3838576 h 3838576"/>
                  <a:gd name="connsiteX3" fmla="*/ 0 w 3838576"/>
                  <a:gd name="connsiteY3" fmla="*/ 1919288 h 3838576"/>
                  <a:gd name="connsiteX4" fmla="*/ 959644 w 3838576"/>
                  <a:gd name="connsiteY4" fmla="*/ 1919288 h 3838576"/>
                  <a:gd name="connsiteX5" fmla="*/ 1919288 w 3838576"/>
                  <a:gd name="connsiteY5" fmla="*/ 2878932 h 3838576"/>
                  <a:gd name="connsiteX6" fmla="*/ 2878932 w 3838576"/>
                  <a:gd name="connsiteY6" fmla="*/ 1919288 h 3838576"/>
                  <a:gd name="connsiteX7" fmla="*/ 1919288 w 3838576"/>
                  <a:gd name="connsiteY7" fmla="*/ 959644 h 3838576"/>
                  <a:gd name="connsiteX8" fmla="*/ 1919288 w 3838576"/>
                  <a:gd name="connsiteY8" fmla="*/ 0 h 3838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38576" h="3838576">
                    <a:moveTo>
                      <a:pt x="1919288" y="0"/>
                    </a:moveTo>
                    <a:cubicBezTo>
                      <a:pt x="2979281" y="0"/>
                      <a:pt x="3838576" y="859295"/>
                      <a:pt x="3838576" y="1919288"/>
                    </a:cubicBezTo>
                    <a:cubicBezTo>
                      <a:pt x="3838576" y="2979281"/>
                      <a:pt x="2979281" y="3838576"/>
                      <a:pt x="1919288" y="3838576"/>
                    </a:cubicBezTo>
                    <a:cubicBezTo>
                      <a:pt x="859295" y="3838576"/>
                      <a:pt x="0" y="2979281"/>
                      <a:pt x="0" y="1919288"/>
                    </a:cubicBezTo>
                    <a:lnTo>
                      <a:pt x="959644" y="1919288"/>
                    </a:lnTo>
                    <a:cubicBezTo>
                      <a:pt x="959644" y="2449285"/>
                      <a:pt x="1389291" y="2878932"/>
                      <a:pt x="1919288" y="2878932"/>
                    </a:cubicBezTo>
                    <a:cubicBezTo>
                      <a:pt x="2449285" y="2878932"/>
                      <a:pt x="2878932" y="2449285"/>
                      <a:pt x="2878932" y="1919288"/>
                    </a:cubicBezTo>
                    <a:cubicBezTo>
                      <a:pt x="2878932" y="1389291"/>
                      <a:pt x="2449285" y="959644"/>
                      <a:pt x="1919288" y="959644"/>
                    </a:cubicBezTo>
                    <a:lnTo>
                      <a:pt x="1919288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ḷîḓé-Isosceles Triangle 29"/>
              <p:cNvSpPr/>
              <p:nvPr/>
            </p:nvSpPr>
            <p:spPr>
              <a:xfrm rot="16200000">
                <a:off x="5028161" y="1691234"/>
                <a:ext cx="1619250" cy="589457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27" name="îŝḷîḓé-矩形: 圆角 49"/>
            <p:cNvSpPr/>
            <p:nvPr/>
          </p:nvSpPr>
          <p:spPr>
            <a:xfrm>
              <a:off x="4254392" y="2652475"/>
              <a:ext cx="1287210" cy="128721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8" name="îŝḷîḓé-矩形: 圆角 50"/>
            <p:cNvSpPr/>
            <p:nvPr/>
          </p:nvSpPr>
          <p:spPr>
            <a:xfrm>
              <a:off x="4334565" y="2732647"/>
              <a:ext cx="1126865" cy="1126866"/>
            </a:xfrm>
            <a:prstGeom prst="round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7" name="îŝḷîḓé-Oval 16"/>
            <p:cNvSpPr/>
            <p:nvPr/>
          </p:nvSpPr>
          <p:spPr>
            <a:xfrm>
              <a:off x="6620206" y="2509852"/>
              <a:ext cx="635811" cy="635811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8" name="îŝḷîḓé-Oval 17"/>
            <p:cNvSpPr/>
            <p:nvPr/>
          </p:nvSpPr>
          <p:spPr>
            <a:xfrm>
              <a:off x="7187552" y="3621780"/>
              <a:ext cx="635811" cy="635811"/>
            </a:xfrm>
            <a:prstGeom prst="ellipse">
              <a:avLst/>
            </a:prstGeom>
            <a:solidFill>
              <a:schemeClr val="accent5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9" name="îŝḷîḓé-Oval 18"/>
            <p:cNvSpPr/>
            <p:nvPr/>
          </p:nvSpPr>
          <p:spPr>
            <a:xfrm>
              <a:off x="4664699" y="4039661"/>
              <a:ext cx="635811" cy="635811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0" name="îŝḷîḓé-Oval 19"/>
            <p:cNvSpPr/>
            <p:nvPr/>
          </p:nvSpPr>
          <p:spPr>
            <a:xfrm>
              <a:off x="5461429" y="4835088"/>
              <a:ext cx="635811" cy="635811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1" name="îṥļîḑé-Oval 20"/>
            <p:cNvSpPr/>
            <p:nvPr/>
          </p:nvSpPr>
          <p:spPr>
            <a:xfrm>
              <a:off x="6699518" y="4646165"/>
              <a:ext cx="635811" cy="635811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4" name="îṥļîḑé-任意多边形: 形状 53"/>
            <p:cNvSpPr/>
            <p:nvPr/>
          </p:nvSpPr>
          <p:spPr bwMode="auto">
            <a:xfrm>
              <a:off x="4530311" y="2985359"/>
              <a:ext cx="735372" cy="621442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ŝḷîḓé-Oval 16"/>
            <p:cNvSpPr/>
            <p:nvPr/>
          </p:nvSpPr>
          <p:spPr>
            <a:xfrm>
              <a:off x="6822280" y="2713565"/>
              <a:ext cx="231664" cy="228386"/>
            </a:xfrm>
            <a:custGeom>
              <a:avLst/>
              <a:gdLst>
                <a:gd name="connsiteX0" fmla="*/ 481576 w 607554"/>
                <a:gd name="connsiteY0" fmla="*/ 446886 h 598959"/>
                <a:gd name="connsiteX1" fmla="*/ 481576 w 607554"/>
                <a:gd name="connsiteY1" fmla="*/ 503769 h 598959"/>
                <a:gd name="connsiteX2" fmla="*/ 519134 w 607554"/>
                <a:gd name="connsiteY2" fmla="*/ 503769 h 598959"/>
                <a:gd name="connsiteX3" fmla="*/ 519134 w 607554"/>
                <a:gd name="connsiteY3" fmla="*/ 446886 h 598959"/>
                <a:gd name="connsiteX4" fmla="*/ 481576 w 607554"/>
                <a:gd name="connsiteY4" fmla="*/ 270994 h 598959"/>
                <a:gd name="connsiteX5" fmla="*/ 481576 w 607554"/>
                <a:gd name="connsiteY5" fmla="*/ 327877 h 598959"/>
                <a:gd name="connsiteX6" fmla="*/ 519134 w 607554"/>
                <a:gd name="connsiteY6" fmla="*/ 327877 h 598959"/>
                <a:gd name="connsiteX7" fmla="*/ 519134 w 607554"/>
                <a:gd name="connsiteY7" fmla="*/ 270994 h 598959"/>
                <a:gd name="connsiteX8" fmla="*/ 195909 w 607554"/>
                <a:gd name="connsiteY8" fmla="*/ 265961 h 598959"/>
                <a:gd name="connsiteX9" fmla="*/ 358877 w 607554"/>
                <a:gd name="connsiteY9" fmla="*/ 265961 h 598959"/>
                <a:gd name="connsiteX10" fmla="*/ 378725 w 607554"/>
                <a:gd name="connsiteY10" fmla="*/ 285870 h 598959"/>
                <a:gd name="connsiteX11" fmla="*/ 358877 w 607554"/>
                <a:gd name="connsiteY11" fmla="*/ 305689 h 598959"/>
                <a:gd name="connsiteX12" fmla="*/ 195909 w 607554"/>
                <a:gd name="connsiteY12" fmla="*/ 305689 h 598959"/>
                <a:gd name="connsiteX13" fmla="*/ 176061 w 607554"/>
                <a:gd name="connsiteY13" fmla="*/ 285870 h 598959"/>
                <a:gd name="connsiteX14" fmla="*/ 195909 w 607554"/>
                <a:gd name="connsiteY14" fmla="*/ 265961 h 598959"/>
                <a:gd name="connsiteX15" fmla="*/ 195909 w 607554"/>
                <a:gd name="connsiteY15" fmla="*/ 169145 h 598959"/>
                <a:gd name="connsiteX16" fmla="*/ 358877 w 607554"/>
                <a:gd name="connsiteY16" fmla="*/ 169145 h 598959"/>
                <a:gd name="connsiteX17" fmla="*/ 378725 w 607554"/>
                <a:gd name="connsiteY17" fmla="*/ 189053 h 598959"/>
                <a:gd name="connsiteX18" fmla="*/ 358877 w 607554"/>
                <a:gd name="connsiteY18" fmla="*/ 208873 h 598959"/>
                <a:gd name="connsiteX19" fmla="*/ 195909 w 607554"/>
                <a:gd name="connsiteY19" fmla="*/ 208873 h 598959"/>
                <a:gd name="connsiteX20" fmla="*/ 176061 w 607554"/>
                <a:gd name="connsiteY20" fmla="*/ 189053 h 598959"/>
                <a:gd name="connsiteX21" fmla="*/ 195909 w 607554"/>
                <a:gd name="connsiteY21" fmla="*/ 169145 h 598959"/>
                <a:gd name="connsiteX22" fmla="*/ 481576 w 607554"/>
                <a:gd name="connsiteY22" fmla="*/ 95190 h 598959"/>
                <a:gd name="connsiteX23" fmla="*/ 481576 w 607554"/>
                <a:gd name="connsiteY23" fmla="*/ 152073 h 598959"/>
                <a:gd name="connsiteX24" fmla="*/ 552954 w 607554"/>
                <a:gd name="connsiteY24" fmla="*/ 152073 h 598959"/>
                <a:gd name="connsiteX25" fmla="*/ 565858 w 607554"/>
                <a:gd name="connsiteY25" fmla="*/ 123631 h 598959"/>
                <a:gd name="connsiteX26" fmla="*/ 552954 w 607554"/>
                <a:gd name="connsiteY26" fmla="*/ 95190 h 598959"/>
                <a:gd name="connsiteX27" fmla="*/ 118547 w 607554"/>
                <a:gd name="connsiteY27" fmla="*/ 39640 h 598959"/>
                <a:gd name="connsiteX28" fmla="*/ 118547 w 607554"/>
                <a:gd name="connsiteY28" fmla="*/ 559230 h 598959"/>
                <a:gd name="connsiteX29" fmla="*/ 441793 w 607554"/>
                <a:gd name="connsiteY29" fmla="*/ 559230 h 598959"/>
                <a:gd name="connsiteX30" fmla="*/ 441793 w 607554"/>
                <a:gd name="connsiteY30" fmla="*/ 39640 h 598959"/>
                <a:gd name="connsiteX31" fmla="*/ 39783 w 607554"/>
                <a:gd name="connsiteY31" fmla="*/ 39640 h 598959"/>
                <a:gd name="connsiteX32" fmla="*/ 39783 w 607554"/>
                <a:gd name="connsiteY32" fmla="*/ 559230 h 598959"/>
                <a:gd name="connsiteX33" fmla="*/ 78764 w 607554"/>
                <a:gd name="connsiteY33" fmla="*/ 559230 h 598959"/>
                <a:gd name="connsiteX34" fmla="*/ 78764 w 607554"/>
                <a:gd name="connsiteY34" fmla="*/ 39640 h 598959"/>
                <a:gd name="connsiteX35" fmla="*/ 19847 w 607554"/>
                <a:gd name="connsiteY35" fmla="*/ 0 h 598959"/>
                <a:gd name="connsiteX36" fmla="*/ 461729 w 607554"/>
                <a:gd name="connsiteY36" fmla="*/ 0 h 598959"/>
                <a:gd name="connsiteX37" fmla="*/ 481576 w 607554"/>
                <a:gd name="connsiteY37" fmla="*/ 19820 h 598959"/>
                <a:gd name="connsiteX38" fmla="*/ 481576 w 607554"/>
                <a:gd name="connsiteY38" fmla="*/ 55461 h 598959"/>
                <a:gd name="connsiteX39" fmla="*/ 565769 w 607554"/>
                <a:gd name="connsiteY39" fmla="*/ 55461 h 598959"/>
                <a:gd name="connsiteX40" fmla="*/ 583836 w 607554"/>
                <a:gd name="connsiteY40" fmla="*/ 67104 h 598959"/>
                <a:gd name="connsiteX41" fmla="*/ 605819 w 607554"/>
                <a:gd name="connsiteY41" fmla="*/ 115454 h 598959"/>
                <a:gd name="connsiteX42" fmla="*/ 605819 w 607554"/>
                <a:gd name="connsiteY42" fmla="*/ 131808 h 598959"/>
                <a:gd name="connsiteX43" fmla="*/ 583836 w 607554"/>
                <a:gd name="connsiteY43" fmla="*/ 180159 h 598959"/>
                <a:gd name="connsiteX44" fmla="*/ 565769 w 607554"/>
                <a:gd name="connsiteY44" fmla="*/ 191802 h 598959"/>
                <a:gd name="connsiteX45" fmla="*/ 481576 w 607554"/>
                <a:gd name="connsiteY45" fmla="*/ 191802 h 598959"/>
                <a:gd name="connsiteX46" fmla="*/ 481576 w 607554"/>
                <a:gd name="connsiteY46" fmla="*/ 231264 h 598959"/>
                <a:gd name="connsiteX47" fmla="*/ 539070 w 607554"/>
                <a:gd name="connsiteY47" fmla="*/ 231264 h 598959"/>
                <a:gd name="connsiteX48" fmla="*/ 558916 w 607554"/>
                <a:gd name="connsiteY48" fmla="*/ 251173 h 598959"/>
                <a:gd name="connsiteX49" fmla="*/ 558916 w 607554"/>
                <a:gd name="connsiteY49" fmla="*/ 347786 h 598959"/>
                <a:gd name="connsiteX50" fmla="*/ 539070 w 607554"/>
                <a:gd name="connsiteY50" fmla="*/ 367606 h 598959"/>
                <a:gd name="connsiteX51" fmla="*/ 481576 w 607554"/>
                <a:gd name="connsiteY51" fmla="*/ 367606 h 598959"/>
                <a:gd name="connsiteX52" fmla="*/ 481576 w 607554"/>
                <a:gd name="connsiteY52" fmla="*/ 407157 h 598959"/>
                <a:gd name="connsiteX53" fmla="*/ 539070 w 607554"/>
                <a:gd name="connsiteY53" fmla="*/ 407157 h 598959"/>
                <a:gd name="connsiteX54" fmla="*/ 558916 w 607554"/>
                <a:gd name="connsiteY54" fmla="*/ 426977 h 598959"/>
                <a:gd name="connsiteX55" fmla="*/ 558916 w 607554"/>
                <a:gd name="connsiteY55" fmla="*/ 523589 h 598959"/>
                <a:gd name="connsiteX56" fmla="*/ 539070 w 607554"/>
                <a:gd name="connsiteY56" fmla="*/ 543498 h 598959"/>
                <a:gd name="connsiteX57" fmla="*/ 481576 w 607554"/>
                <a:gd name="connsiteY57" fmla="*/ 543498 h 598959"/>
                <a:gd name="connsiteX58" fmla="*/ 481576 w 607554"/>
                <a:gd name="connsiteY58" fmla="*/ 579139 h 598959"/>
                <a:gd name="connsiteX59" fmla="*/ 461729 w 607554"/>
                <a:gd name="connsiteY59" fmla="*/ 598959 h 598959"/>
                <a:gd name="connsiteX60" fmla="*/ 19847 w 607554"/>
                <a:gd name="connsiteY60" fmla="*/ 598959 h 598959"/>
                <a:gd name="connsiteX61" fmla="*/ 0 w 607554"/>
                <a:gd name="connsiteY61" fmla="*/ 579139 h 598959"/>
                <a:gd name="connsiteX62" fmla="*/ 0 w 607554"/>
                <a:gd name="connsiteY62" fmla="*/ 19820 h 598959"/>
                <a:gd name="connsiteX63" fmla="*/ 19847 w 607554"/>
                <a:gd name="connsiteY63" fmla="*/ 0 h 598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554" h="598959">
                  <a:moveTo>
                    <a:pt x="481576" y="446886"/>
                  </a:moveTo>
                  <a:lnTo>
                    <a:pt x="481576" y="503769"/>
                  </a:lnTo>
                  <a:lnTo>
                    <a:pt x="519134" y="503769"/>
                  </a:lnTo>
                  <a:lnTo>
                    <a:pt x="519134" y="446886"/>
                  </a:lnTo>
                  <a:close/>
                  <a:moveTo>
                    <a:pt x="481576" y="270994"/>
                  </a:moveTo>
                  <a:lnTo>
                    <a:pt x="481576" y="327877"/>
                  </a:lnTo>
                  <a:lnTo>
                    <a:pt x="519134" y="327877"/>
                  </a:lnTo>
                  <a:lnTo>
                    <a:pt x="519134" y="270994"/>
                  </a:lnTo>
                  <a:close/>
                  <a:moveTo>
                    <a:pt x="195909" y="265961"/>
                  </a:moveTo>
                  <a:lnTo>
                    <a:pt x="358877" y="265961"/>
                  </a:lnTo>
                  <a:cubicBezTo>
                    <a:pt x="369825" y="265961"/>
                    <a:pt x="378725" y="274849"/>
                    <a:pt x="378725" y="285870"/>
                  </a:cubicBezTo>
                  <a:cubicBezTo>
                    <a:pt x="378725" y="296801"/>
                    <a:pt x="369825" y="305689"/>
                    <a:pt x="358877" y="305689"/>
                  </a:cubicBezTo>
                  <a:lnTo>
                    <a:pt x="195909" y="305689"/>
                  </a:lnTo>
                  <a:cubicBezTo>
                    <a:pt x="184962" y="305689"/>
                    <a:pt x="176061" y="296801"/>
                    <a:pt x="176061" y="285870"/>
                  </a:cubicBezTo>
                  <a:cubicBezTo>
                    <a:pt x="176061" y="274849"/>
                    <a:pt x="184962" y="265961"/>
                    <a:pt x="195909" y="265961"/>
                  </a:cubicBezTo>
                  <a:close/>
                  <a:moveTo>
                    <a:pt x="195909" y="169145"/>
                  </a:moveTo>
                  <a:lnTo>
                    <a:pt x="358877" y="169145"/>
                  </a:lnTo>
                  <a:cubicBezTo>
                    <a:pt x="369825" y="169145"/>
                    <a:pt x="378725" y="178033"/>
                    <a:pt x="378725" y="189053"/>
                  </a:cubicBezTo>
                  <a:cubicBezTo>
                    <a:pt x="378725" y="199985"/>
                    <a:pt x="369825" y="208873"/>
                    <a:pt x="358877" y="208873"/>
                  </a:cubicBezTo>
                  <a:lnTo>
                    <a:pt x="195909" y="208873"/>
                  </a:lnTo>
                  <a:cubicBezTo>
                    <a:pt x="184962" y="208873"/>
                    <a:pt x="176061" y="199985"/>
                    <a:pt x="176061" y="189053"/>
                  </a:cubicBezTo>
                  <a:cubicBezTo>
                    <a:pt x="176061" y="178033"/>
                    <a:pt x="184962" y="169145"/>
                    <a:pt x="195909" y="169145"/>
                  </a:cubicBezTo>
                  <a:close/>
                  <a:moveTo>
                    <a:pt x="481576" y="95190"/>
                  </a:moveTo>
                  <a:lnTo>
                    <a:pt x="481576" y="152073"/>
                  </a:lnTo>
                  <a:lnTo>
                    <a:pt x="552954" y="152073"/>
                  </a:lnTo>
                  <a:lnTo>
                    <a:pt x="565858" y="123631"/>
                  </a:lnTo>
                  <a:lnTo>
                    <a:pt x="552954" y="95190"/>
                  </a:lnTo>
                  <a:close/>
                  <a:moveTo>
                    <a:pt x="118547" y="39640"/>
                  </a:moveTo>
                  <a:lnTo>
                    <a:pt x="118547" y="559230"/>
                  </a:lnTo>
                  <a:lnTo>
                    <a:pt x="441793" y="559230"/>
                  </a:lnTo>
                  <a:lnTo>
                    <a:pt x="441793" y="39640"/>
                  </a:lnTo>
                  <a:close/>
                  <a:moveTo>
                    <a:pt x="39783" y="39640"/>
                  </a:moveTo>
                  <a:lnTo>
                    <a:pt x="39783" y="559230"/>
                  </a:lnTo>
                  <a:lnTo>
                    <a:pt x="78764" y="559230"/>
                  </a:lnTo>
                  <a:lnTo>
                    <a:pt x="78764" y="39640"/>
                  </a:lnTo>
                  <a:close/>
                  <a:moveTo>
                    <a:pt x="19847" y="0"/>
                  </a:moveTo>
                  <a:lnTo>
                    <a:pt x="461729" y="0"/>
                  </a:lnTo>
                  <a:cubicBezTo>
                    <a:pt x="472676" y="0"/>
                    <a:pt x="481576" y="8888"/>
                    <a:pt x="481576" y="19820"/>
                  </a:cubicBezTo>
                  <a:lnTo>
                    <a:pt x="481576" y="55461"/>
                  </a:lnTo>
                  <a:lnTo>
                    <a:pt x="565769" y="55461"/>
                  </a:lnTo>
                  <a:cubicBezTo>
                    <a:pt x="573512" y="55461"/>
                    <a:pt x="580632" y="59994"/>
                    <a:pt x="583836" y="67104"/>
                  </a:cubicBezTo>
                  <a:lnTo>
                    <a:pt x="605819" y="115454"/>
                  </a:lnTo>
                  <a:cubicBezTo>
                    <a:pt x="608133" y="120609"/>
                    <a:pt x="608133" y="126653"/>
                    <a:pt x="605819" y="131808"/>
                  </a:cubicBezTo>
                  <a:lnTo>
                    <a:pt x="583836" y="180159"/>
                  </a:lnTo>
                  <a:cubicBezTo>
                    <a:pt x="580632" y="187269"/>
                    <a:pt x="573512" y="191802"/>
                    <a:pt x="565769" y="191802"/>
                  </a:cubicBezTo>
                  <a:lnTo>
                    <a:pt x="481576" y="191802"/>
                  </a:lnTo>
                  <a:lnTo>
                    <a:pt x="481576" y="231264"/>
                  </a:lnTo>
                  <a:lnTo>
                    <a:pt x="539070" y="231264"/>
                  </a:lnTo>
                  <a:cubicBezTo>
                    <a:pt x="550017" y="231264"/>
                    <a:pt x="558916" y="240152"/>
                    <a:pt x="558916" y="251173"/>
                  </a:cubicBezTo>
                  <a:lnTo>
                    <a:pt x="558916" y="347786"/>
                  </a:lnTo>
                  <a:cubicBezTo>
                    <a:pt x="558916" y="358718"/>
                    <a:pt x="550017" y="367606"/>
                    <a:pt x="539070" y="367606"/>
                  </a:cubicBezTo>
                  <a:lnTo>
                    <a:pt x="481576" y="367606"/>
                  </a:lnTo>
                  <a:lnTo>
                    <a:pt x="481576" y="407157"/>
                  </a:lnTo>
                  <a:lnTo>
                    <a:pt x="539070" y="407157"/>
                  </a:lnTo>
                  <a:cubicBezTo>
                    <a:pt x="550017" y="407157"/>
                    <a:pt x="558916" y="416045"/>
                    <a:pt x="558916" y="426977"/>
                  </a:cubicBezTo>
                  <a:lnTo>
                    <a:pt x="558916" y="523589"/>
                  </a:lnTo>
                  <a:cubicBezTo>
                    <a:pt x="558916" y="534610"/>
                    <a:pt x="550017" y="543498"/>
                    <a:pt x="539070" y="543498"/>
                  </a:cubicBezTo>
                  <a:lnTo>
                    <a:pt x="481576" y="543498"/>
                  </a:lnTo>
                  <a:lnTo>
                    <a:pt x="481576" y="579139"/>
                  </a:lnTo>
                  <a:cubicBezTo>
                    <a:pt x="481576" y="590071"/>
                    <a:pt x="472676" y="598959"/>
                    <a:pt x="461729" y="598959"/>
                  </a:cubicBezTo>
                  <a:lnTo>
                    <a:pt x="19847" y="598959"/>
                  </a:lnTo>
                  <a:cubicBezTo>
                    <a:pt x="8900" y="598959"/>
                    <a:pt x="0" y="590071"/>
                    <a:pt x="0" y="579139"/>
                  </a:cubicBezTo>
                  <a:lnTo>
                    <a:pt x="0" y="19820"/>
                  </a:lnTo>
                  <a:cubicBezTo>
                    <a:pt x="0" y="8888"/>
                    <a:pt x="8900" y="0"/>
                    <a:pt x="1984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4" name="îŝḷîḓé-Oval 17"/>
            <p:cNvSpPr/>
            <p:nvPr/>
          </p:nvSpPr>
          <p:spPr>
            <a:xfrm>
              <a:off x="7392146" y="3823854"/>
              <a:ext cx="226624" cy="231664"/>
            </a:xfrm>
            <a:custGeom>
              <a:avLst/>
              <a:gdLst>
                <a:gd name="connsiteX0" fmla="*/ 59789 w 593384"/>
                <a:gd name="connsiteY0" fmla="*/ 323835 h 606580"/>
                <a:gd name="connsiteX1" fmla="*/ 44670 w 593384"/>
                <a:gd name="connsiteY1" fmla="*/ 338857 h 606580"/>
                <a:gd name="connsiteX2" fmla="*/ 44670 w 593384"/>
                <a:gd name="connsiteY2" fmla="*/ 477027 h 606580"/>
                <a:gd name="connsiteX3" fmla="*/ 59713 w 593384"/>
                <a:gd name="connsiteY3" fmla="*/ 492048 h 606580"/>
                <a:gd name="connsiteX4" fmla="*/ 386834 w 593384"/>
                <a:gd name="connsiteY4" fmla="*/ 492048 h 606580"/>
                <a:gd name="connsiteX5" fmla="*/ 402946 w 593384"/>
                <a:gd name="connsiteY5" fmla="*/ 508138 h 606580"/>
                <a:gd name="connsiteX6" fmla="*/ 402946 w 593384"/>
                <a:gd name="connsiteY6" fmla="*/ 545959 h 606580"/>
                <a:gd name="connsiteX7" fmla="*/ 419058 w 593384"/>
                <a:gd name="connsiteY7" fmla="*/ 561972 h 606580"/>
                <a:gd name="connsiteX8" fmla="*/ 429137 w 593384"/>
                <a:gd name="connsiteY8" fmla="*/ 558388 h 606580"/>
                <a:gd name="connsiteX9" fmla="*/ 543981 w 593384"/>
                <a:gd name="connsiteY9" fmla="*/ 464369 h 606580"/>
                <a:gd name="connsiteX10" fmla="*/ 544897 w 593384"/>
                <a:gd name="connsiteY10" fmla="*/ 463606 h 606580"/>
                <a:gd name="connsiteX11" fmla="*/ 544897 w 593384"/>
                <a:gd name="connsiteY11" fmla="*/ 445000 h 606580"/>
                <a:gd name="connsiteX12" fmla="*/ 543904 w 593384"/>
                <a:gd name="connsiteY12" fmla="*/ 444162 h 606580"/>
                <a:gd name="connsiteX13" fmla="*/ 427533 w 593384"/>
                <a:gd name="connsiteY13" fmla="*/ 349990 h 606580"/>
                <a:gd name="connsiteX14" fmla="*/ 418065 w 593384"/>
                <a:gd name="connsiteY14" fmla="*/ 346634 h 606580"/>
                <a:gd name="connsiteX15" fmla="*/ 402946 w 593384"/>
                <a:gd name="connsiteY15" fmla="*/ 361656 h 606580"/>
                <a:gd name="connsiteX16" fmla="*/ 402946 w 593384"/>
                <a:gd name="connsiteY16" fmla="*/ 400469 h 606580"/>
                <a:gd name="connsiteX17" fmla="*/ 386834 w 593384"/>
                <a:gd name="connsiteY17" fmla="*/ 416482 h 606580"/>
                <a:gd name="connsiteX18" fmla="*/ 136453 w 593384"/>
                <a:gd name="connsiteY18" fmla="*/ 416482 h 606580"/>
                <a:gd name="connsiteX19" fmla="*/ 120342 w 593384"/>
                <a:gd name="connsiteY19" fmla="*/ 400469 h 606580"/>
                <a:gd name="connsiteX20" fmla="*/ 120342 w 593384"/>
                <a:gd name="connsiteY20" fmla="*/ 376602 h 606580"/>
                <a:gd name="connsiteX21" fmla="*/ 113469 w 593384"/>
                <a:gd name="connsiteY21" fmla="*/ 362342 h 606580"/>
                <a:gd name="connsiteX22" fmla="*/ 69105 w 593384"/>
                <a:gd name="connsiteY22" fmla="*/ 327114 h 606580"/>
                <a:gd name="connsiteX23" fmla="*/ 59789 w 593384"/>
                <a:gd name="connsiteY23" fmla="*/ 323835 h 606580"/>
                <a:gd name="connsiteX24" fmla="*/ 59757 w 593384"/>
                <a:gd name="connsiteY24" fmla="*/ 323324 h 606580"/>
                <a:gd name="connsiteX25" fmla="*/ 69379 w 593384"/>
                <a:gd name="connsiteY25" fmla="*/ 326755 h 606580"/>
                <a:gd name="connsiteX26" fmla="*/ 113750 w 593384"/>
                <a:gd name="connsiteY26" fmla="*/ 361977 h 606580"/>
                <a:gd name="connsiteX27" fmla="*/ 120852 w 593384"/>
                <a:gd name="connsiteY27" fmla="*/ 376615 h 606580"/>
                <a:gd name="connsiteX28" fmla="*/ 120852 w 593384"/>
                <a:gd name="connsiteY28" fmla="*/ 400477 h 606580"/>
                <a:gd name="connsiteX29" fmla="*/ 136431 w 593384"/>
                <a:gd name="connsiteY29" fmla="*/ 416030 h 606580"/>
                <a:gd name="connsiteX30" fmla="*/ 386846 w 593384"/>
                <a:gd name="connsiteY30" fmla="*/ 416030 h 606580"/>
                <a:gd name="connsiteX31" fmla="*/ 402425 w 593384"/>
                <a:gd name="connsiteY31" fmla="*/ 400477 h 606580"/>
                <a:gd name="connsiteX32" fmla="*/ 402425 w 593384"/>
                <a:gd name="connsiteY32" fmla="*/ 361672 h 606580"/>
                <a:gd name="connsiteX33" fmla="*/ 418081 w 593384"/>
                <a:gd name="connsiteY33" fmla="*/ 346119 h 606580"/>
                <a:gd name="connsiteX34" fmla="*/ 427856 w 593384"/>
                <a:gd name="connsiteY34" fmla="*/ 349626 h 606580"/>
                <a:gd name="connsiteX35" fmla="*/ 544319 w 593384"/>
                <a:gd name="connsiteY35" fmla="*/ 443781 h 606580"/>
                <a:gd name="connsiteX36" fmla="*/ 545312 w 593384"/>
                <a:gd name="connsiteY36" fmla="*/ 444696 h 606580"/>
                <a:gd name="connsiteX37" fmla="*/ 545236 w 593384"/>
                <a:gd name="connsiteY37" fmla="*/ 463908 h 606580"/>
                <a:gd name="connsiteX38" fmla="*/ 544319 w 593384"/>
                <a:gd name="connsiteY38" fmla="*/ 464746 h 606580"/>
                <a:gd name="connsiteX39" fmla="*/ 429460 w 593384"/>
                <a:gd name="connsiteY39" fmla="*/ 558748 h 606580"/>
                <a:gd name="connsiteX40" fmla="*/ 419074 w 593384"/>
                <a:gd name="connsiteY40" fmla="*/ 562484 h 606580"/>
                <a:gd name="connsiteX41" fmla="*/ 402425 w 593384"/>
                <a:gd name="connsiteY41" fmla="*/ 545940 h 606580"/>
                <a:gd name="connsiteX42" fmla="*/ 402425 w 593384"/>
                <a:gd name="connsiteY42" fmla="*/ 508126 h 606580"/>
                <a:gd name="connsiteX43" fmla="*/ 386846 w 593384"/>
                <a:gd name="connsiteY43" fmla="*/ 492573 h 606580"/>
                <a:gd name="connsiteX44" fmla="*/ 59680 w 593384"/>
                <a:gd name="connsiteY44" fmla="*/ 492573 h 606580"/>
                <a:gd name="connsiteX45" fmla="*/ 44101 w 593384"/>
                <a:gd name="connsiteY45" fmla="*/ 477021 h 606580"/>
                <a:gd name="connsiteX46" fmla="*/ 44101 w 593384"/>
                <a:gd name="connsiteY46" fmla="*/ 338877 h 606580"/>
                <a:gd name="connsiteX47" fmla="*/ 59757 w 593384"/>
                <a:gd name="connsiteY47" fmla="*/ 323324 h 606580"/>
                <a:gd name="connsiteX48" fmla="*/ 59789 w 593384"/>
                <a:gd name="connsiteY48" fmla="*/ 322767 h 606580"/>
                <a:gd name="connsiteX49" fmla="*/ 43677 w 593384"/>
                <a:gd name="connsiteY49" fmla="*/ 338857 h 606580"/>
                <a:gd name="connsiteX50" fmla="*/ 43677 w 593384"/>
                <a:gd name="connsiteY50" fmla="*/ 477027 h 606580"/>
                <a:gd name="connsiteX51" fmla="*/ 59713 w 593384"/>
                <a:gd name="connsiteY51" fmla="*/ 493116 h 606580"/>
                <a:gd name="connsiteX52" fmla="*/ 386834 w 593384"/>
                <a:gd name="connsiteY52" fmla="*/ 493116 h 606580"/>
                <a:gd name="connsiteX53" fmla="*/ 401953 w 593384"/>
                <a:gd name="connsiteY53" fmla="*/ 508138 h 606580"/>
                <a:gd name="connsiteX54" fmla="*/ 401953 w 593384"/>
                <a:gd name="connsiteY54" fmla="*/ 545959 h 606580"/>
                <a:gd name="connsiteX55" fmla="*/ 419058 w 593384"/>
                <a:gd name="connsiteY55" fmla="*/ 563040 h 606580"/>
                <a:gd name="connsiteX56" fmla="*/ 429748 w 593384"/>
                <a:gd name="connsiteY56" fmla="*/ 559151 h 606580"/>
                <a:gd name="connsiteX57" fmla="*/ 544592 w 593384"/>
                <a:gd name="connsiteY57" fmla="*/ 465131 h 606580"/>
                <a:gd name="connsiteX58" fmla="*/ 545584 w 593384"/>
                <a:gd name="connsiteY58" fmla="*/ 464292 h 606580"/>
                <a:gd name="connsiteX59" fmla="*/ 545584 w 593384"/>
                <a:gd name="connsiteY59" fmla="*/ 444314 h 606580"/>
                <a:gd name="connsiteX60" fmla="*/ 544592 w 593384"/>
                <a:gd name="connsiteY60" fmla="*/ 443399 h 606580"/>
                <a:gd name="connsiteX61" fmla="*/ 428144 w 593384"/>
                <a:gd name="connsiteY61" fmla="*/ 349227 h 606580"/>
                <a:gd name="connsiteX62" fmla="*/ 418065 w 593384"/>
                <a:gd name="connsiteY62" fmla="*/ 345567 h 606580"/>
                <a:gd name="connsiteX63" fmla="*/ 401953 w 593384"/>
                <a:gd name="connsiteY63" fmla="*/ 361656 h 606580"/>
                <a:gd name="connsiteX64" fmla="*/ 401953 w 593384"/>
                <a:gd name="connsiteY64" fmla="*/ 400469 h 606580"/>
                <a:gd name="connsiteX65" fmla="*/ 386834 w 593384"/>
                <a:gd name="connsiteY65" fmla="*/ 415491 h 606580"/>
                <a:gd name="connsiteX66" fmla="*/ 136453 w 593384"/>
                <a:gd name="connsiteY66" fmla="*/ 415491 h 606580"/>
                <a:gd name="connsiteX67" fmla="*/ 121334 w 593384"/>
                <a:gd name="connsiteY67" fmla="*/ 400469 h 606580"/>
                <a:gd name="connsiteX68" fmla="*/ 121334 w 593384"/>
                <a:gd name="connsiteY68" fmla="*/ 376602 h 606580"/>
                <a:gd name="connsiteX69" fmla="*/ 114080 w 593384"/>
                <a:gd name="connsiteY69" fmla="*/ 361580 h 606580"/>
                <a:gd name="connsiteX70" fmla="*/ 69716 w 593384"/>
                <a:gd name="connsiteY70" fmla="*/ 326351 h 606580"/>
                <a:gd name="connsiteX71" fmla="*/ 59789 w 593384"/>
                <a:gd name="connsiteY71" fmla="*/ 322767 h 606580"/>
                <a:gd name="connsiteX72" fmla="*/ 59789 w 593384"/>
                <a:gd name="connsiteY72" fmla="*/ 280218 h 606580"/>
                <a:gd name="connsiteX73" fmla="*/ 96289 w 593384"/>
                <a:gd name="connsiteY73" fmla="*/ 293029 h 606580"/>
                <a:gd name="connsiteX74" fmla="*/ 140653 w 593384"/>
                <a:gd name="connsiteY74" fmla="*/ 328258 h 606580"/>
                <a:gd name="connsiteX75" fmla="*/ 157834 w 593384"/>
                <a:gd name="connsiteY75" fmla="*/ 349761 h 606580"/>
                <a:gd name="connsiteX76" fmla="*/ 163790 w 593384"/>
                <a:gd name="connsiteY76" fmla="*/ 372484 h 606580"/>
                <a:gd name="connsiteX77" fmla="*/ 163866 w 593384"/>
                <a:gd name="connsiteY77" fmla="*/ 372942 h 606580"/>
                <a:gd name="connsiteX78" fmla="*/ 359345 w 593384"/>
                <a:gd name="connsiteY78" fmla="*/ 372942 h 606580"/>
                <a:gd name="connsiteX79" fmla="*/ 359345 w 593384"/>
                <a:gd name="connsiteY79" fmla="*/ 361656 h 606580"/>
                <a:gd name="connsiteX80" fmla="*/ 364308 w 593384"/>
                <a:gd name="connsiteY80" fmla="*/ 337942 h 606580"/>
                <a:gd name="connsiteX81" fmla="*/ 377671 w 593384"/>
                <a:gd name="connsiteY81" fmla="*/ 319107 h 606580"/>
                <a:gd name="connsiteX82" fmla="*/ 418065 w 593384"/>
                <a:gd name="connsiteY82" fmla="*/ 303018 h 606580"/>
                <a:gd name="connsiteX83" fmla="*/ 454946 w 593384"/>
                <a:gd name="connsiteY83" fmla="*/ 316133 h 606580"/>
                <a:gd name="connsiteX84" fmla="*/ 571393 w 593384"/>
                <a:gd name="connsiteY84" fmla="*/ 410305 h 606580"/>
                <a:gd name="connsiteX85" fmla="*/ 575822 w 593384"/>
                <a:gd name="connsiteY85" fmla="*/ 414271 h 606580"/>
                <a:gd name="connsiteX86" fmla="*/ 575670 w 593384"/>
                <a:gd name="connsiteY86" fmla="*/ 494412 h 606580"/>
                <a:gd name="connsiteX87" fmla="*/ 571623 w 593384"/>
                <a:gd name="connsiteY87" fmla="*/ 498072 h 606580"/>
                <a:gd name="connsiteX88" fmla="*/ 456779 w 593384"/>
                <a:gd name="connsiteY88" fmla="*/ 592016 h 606580"/>
                <a:gd name="connsiteX89" fmla="*/ 419058 w 593384"/>
                <a:gd name="connsiteY89" fmla="*/ 605589 h 606580"/>
                <a:gd name="connsiteX90" fmla="*/ 377976 w 593384"/>
                <a:gd name="connsiteY90" fmla="*/ 589271 h 606580"/>
                <a:gd name="connsiteX91" fmla="*/ 364385 w 593384"/>
                <a:gd name="connsiteY91" fmla="*/ 570131 h 606580"/>
                <a:gd name="connsiteX92" fmla="*/ 359345 w 593384"/>
                <a:gd name="connsiteY92" fmla="*/ 545959 h 606580"/>
                <a:gd name="connsiteX93" fmla="*/ 359345 w 593384"/>
                <a:gd name="connsiteY93" fmla="*/ 535665 h 606580"/>
                <a:gd name="connsiteX94" fmla="*/ 59713 w 593384"/>
                <a:gd name="connsiteY94" fmla="*/ 535665 h 606580"/>
                <a:gd name="connsiteX95" fmla="*/ 1069 w 593384"/>
                <a:gd name="connsiteY95" fmla="*/ 477027 h 606580"/>
                <a:gd name="connsiteX96" fmla="*/ 1069 w 593384"/>
                <a:gd name="connsiteY96" fmla="*/ 338857 h 606580"/>
                <a:gd name="connsiteX97" fmla="*/ 6032 w 593384"/>
                <a:gd name="connsiteY97" fmla="*/ 315142 h 606580"/>
                <a:gd name="connsiteX98" fmla="*/ 19395 w 593384"/>
                <a:gd name="connsiteY98" fmla="*/ 296308 h 606580"/>
                <a:gd name="connsiteX99" fmla="*/ 59789 w 593384"/>
                <a:gd name="connsiteY99" fmla="*/ 280218 h 606580"/>
                <a:gd name="connsiteX100" fmla="*/ 59757 w 593384"/>
                <a:gd name="connsiteY100" fmla="*/ 279792 h 606580"/>
                <a:gd name="connsiteX101" fmla="*/ 18975 w 593384"/>
                <a:gd name="connsiteY101" fmla="*/ 295955 h 606580"/>
                <a:gd name="connsiteX102" fmla="*/ 5534 w 593384"/>
                <a:gd name="connsiteY102" fmla="*/ 315014 h 606580"/>
                <a:gd name="connsiteX103" fmla="*/ 494 w 593384"/>
                <a:gd name="connsiteY103" fmla="*/ 338877 h 606580"/>
                <a:gd name="connsiteX104" fmla="*/ 494 w 593384"/>
                <a:gd name="connsiteY104" fmla="*/ 477021 h 606580"/>
                <a:gd name="connsiteX105" fmla="*/ 59680 w 593384"/>
                <a:gd name="connsiteY105" fmla="*/ 536105 h 606580"/>
                <a:gd name="connsiteX106" fmla="*/ 358818 w 593384"/>
                <a:gd name="connsiteY106" fmla="*/ 536105 h 606580"/>
                <a:gd name="connsiteX107" fmla="*/ 358818 w 593384"/>
                <a:gd name="connsiteY107" fmla="*/ 545940 h 606580"/>
                <a:gd name="connsiteX108" fmla="*/ 363935 w 593384"/>
                <a:gd name="connsiteY108" fmla="*/ 570260 h 606580"/>
                <a:gd name="connsiteX109" fmla="*/ 377605 w 593384"/>
                <a:gd name="connsiteY109" fmla="*/ 589625 h 606580"/>
                <a:gd name="connsiteX110" fmla="*/ 419074 w 593384"/>
                <a:gd name="connsiteY110" fmla="*/ 606016 h 606580"/>
                <a:gd name="connsiteX111" fmla="*/ 457106 w 593384"/>
                <a:gd name="connsiteY111" fmla="*/ 592446 h 606580"/>
                <a:gd name="connsiteX112" fmla="*/ 571965 w 593384"/>
                <a:gd name="connsiteY112" fmla="*/ 498444 h 606580"/>
                <a:gd name="connsiteX113" fmla="*/ 576089 w 593384"/>
                <a:gd name="connsiteY113" fmla="*/ 494784 h 606580"/>
                <a:gd name="connsiteX114" fmla="*/ 576165 w 593384"/>
                <a:gd name="connsiteY114" fmla="*/ 413895 h 606580"/>
                <a:gd name="connsiteX115" fmla="*/ 571736 w 593384"/>
                <a:gd name="connsiteY115" fmla="*/ 409931 h 606580"/>
                <a:gd name="connsiteX116" fmla="*/ 455273 w 593384"/>
                <a:gd name="connsiteY116" fmla="*/ 315777 h 606580"/>
                <a:gd name="connsiteX117" fmla="*/ 418081 w 593384"/>
                <a:gd name="connsiteY117" fmla="*/ 302587 h 606580"/>
                <a:gd name="connsiteX118" fmla="*/ 377300 w 593384"/>
                <a:gd name="connsiteY118" fmla="*/ 318750 h 606580"/>
                <a:gd name="connsiteX119" fmla="*/ 363859 w 593384"/>
                <a:gd name="connsiteY119" fmla="*/ 337733 h 606580"/>
                <a:gd name="connsiteX120" fmla="*/ 358818 w 593384"/>
                <a:gd name="connsiteY120" fmla="*/ 361672 h 606580"/>
                <a:gd name="connsiteX121" fmla="*/ 358818 w 593384"/>
                <a:gd name="connsiteY121" fmla="*/ 372422 h 606580"/>
                <a:gd name="connsiteX122" fmla="*/ 164306 w 593384"/>
                <a:gd name="connsiteY122" fmla="*/ 372422 h 606580"/>
                <a:gd name="connsiteX123" fmla="*/ 158273 w 593384"/>
                <a:gd name="connsiteY123" fmla="*/ 349550 h 606580"/>
                <a:gd name="connsiteX124" fmla="*/ 140937 w 593384"/>
                <a:gd name="connsiteY124" fmla="*/ 327898 h 606580"/>
                <a:gd name="connsiteX125" fmla="*/ 96566 w 593384"/>
                <a:gd name="connsiteY125" fmla="*/ 292676 h 606580"/>
                <a:gd name="connsiteX126" fmla="*/ 59757 w 593384"/>
                <a:gd name="connsiteY126" fmla="*/ 279792 h 606580"/>
                <a:gd name="connsiteX127" fmla="*/ 59789 w 593384"/>
                <a:gd name="connsiteY127" fmla="*/ 279227 h 606580"/>
                <a:gd name="connsiteX128" fmla="*/ 96899 w 593384"/>
                <a:gd name="connsiteY128" fmla="*/ 292266 h 606580"/>
                <a:gd name="connsiteX129" fmla="*/ 141264 w 593384"/>
                <a:gd name="connsiteY129" fmla="*/ 327495 h 606580"/>
                <a:gd name="connsiteX130" fmla="*/ 158750 w 593384"/>
                <a:gd name="connsiteY130" fmla="*/ 349303 h 606580"/>
                <a:gd name="connsiteX131" fmla="*/ 164782 w 593384"/>
                <a:gd name="connsiteY131" fmla="*/ 371950 h 606580"/>
                <a:gd name="connsiteX132" fmla="*/ 358276 w 593384"/>
                <a:gd name="connsiteY132" fmla="*/ 371950 h 606580"/>
                <a:gd name="connsiteX133" fmla="*/ 358276 w 593384"/>
                <a:gd name="connsiteY133" fmla="*/ 361656 h 606580"/>
                <a:gd name="connsiteX134" fmla="*/ 363392 w 593384"/>
                <a:gd name="connsiteY134" fmla="*/ 337560 h 606580"/>
                <a:gd name="connsiteX135" fmla="*/ 376984 w 593384"/>
                <a:gd name="connsiteY135" fmla="*/ 318345 h 606580"/>
                <a:gd name="connsiteX136" fmla="*/ 418065 w 593384"/>
                <a:gd name="connsiteY136" fmla="*/ 302027 h 606580"/>
                <a:gd name="connsiteX137" fmla="*/ 455557 w 593384"/>
                <a:gd name="connsiteY137" fmla="*/ 315371 h 606580"/>
                <a:gd name="connsiteX138" fmla="*/ 572004 w 593384"/>
                <a:gd name="connsiteY138" fmla="*/ 409543 h 606580"/>
                <a:gd name="connsiteX139" fmla="*/ 576510 w 593384"/>
                <a:gd name="connsiteY139" fmla="*/ 413584 h 606580"/>
                <a:gd name="connsiteX140" fmla="*/ 576357 w 593384"/>
                <a:gd name="connsiteY140" fmla="*/ 495099 h 606580"/>
                <a:gd name="connsiteX141" fmla="*/ 572233 w 593384"/>
                <a:gd name="connsiteY141" fmla="*/ 498835 h 606580"/>
                <a:gd name="connsiteX142" fmla="*/ 457390 w 593384"/>
                <a:gd name="connsiteY142" fmla="*/ 592855 h 606580"/>
                <a:gd name="connsiteX143" fmla="*/ 419058 w 593384"/>
                <a:gd name="connsiteY143" fmla="*/ 606580 h 606580"/>
                <a:gd name="connsiteX144" fmla="*/ 377289 w 593384"/>
                <a:gd name="connsiteY144" fmla="*/ 589957 h 606580"/>
                <a:gd name="connsiteX145" fmla="*/ 363468 w 593384"/>
                <a:gd name="connsiteY145" fmla="*/ 570512 h 606580"/>
                <a:gd name="connsiteX146" fmla="*/ 358276 w 593384"/>
                <a:gd name="connsiteY146" fmla="*/ 545959 h 606580"/>
                <a:gd name="connsiteX147" fmla="*/ 358276 w 593384"/>
                <a:gd name="connsiteY147" fmla="*/ 536656 h 606580"/>
                <a:gd name="connsiteX148" fmla="*/ 59713 w 593384"/>
                <a:gd name="connsiteY148" fmla="*/ 536656 h 606580"/>
                <a:gd name="connsiteX149" fmla="*/ 0 w 593384"/>
                <a:gd name="connsiteY149" fmla="*/ 477027 h 606580"/>
                <a:gd name="connsiteX150" fmla="*/ 0 w 593384"/>
                <a:gd name="connsiteY150" fmla="*/ 338857 h 606580"/>
                <a:gd name="connsiteX151" fmla="*/ 5116 w 593384"/>
                <a:gd name="connsiteY151" fmla="*/ 314761 h 606580"/>
                <a:gd name="connsiteX152" fmla="*/ 18632 w 593384"/>
                <a:gd name="connsiteY152" fmla="*/ 295621 h 606580"/>
                <a:gd name="connsiteX153" fmla="*/ 59789 w 593384"/>
                <a:gd name="connsiteY153" fmla="*/ 279227 h 606580"/>
                <a:gd name="connsiteX154" fmla="*/ 174327 w 593384"/>
                <a:gd name="connsiteY154" fmla="*/ 44608 h 606580"/>
                <a:gd name="connsiteX155" fmla="*/ 164247 w 593384"/>
                <a:gd name="connsiteY155" fmla="*/ 48192 h 606580"/>
                <a:gd name="connsiteX156" fmla="*/ 49403 w 593384"/>
                <a:gd name="connsiteY156" fmla="*/ 142211 h 606580"/>
                <a:gd name="connsiteX157" fmla="*/ 48487 w 593384"/>
                <a:gd name="connsiteY157" fmla="*/ 142974 h 606580"/>
                <a:gd name="connsiteX158" fmla="*/ 48487 w 593384"/>
                <a:gd name="connsiteY158" fmla="*/ 161580 h 606580"/>
                <a:gd name="connsiteX159" fmla="*/ 49480 w 593384"/>
                <a:gd name="connsiteY159" fmla="*/ 162418 h 606580"/>
                <a:gd name="connsiteX160" fmla="*/ 165851 w 593384"/>
                <a:gd name="connsiteY160" fmla="*/ 256590 h 606580"/>
                <a:gd name="connsiteX161" fmla="*/ 175319 w 593384"/>
                <a:gd name="connsiteY161" fmla="*/ 259946 h 606580"/>
                <a:gd name="connsiteX162" fmla="*/ 190438 w 593384"/>
                <a:gd name="connsiteY162" fmla="*/ 244924 h 606580"/>
                <a:gd name="connsiteX163" fmla="*/ 190438 w 593384"/>
                <a:gd name="connsiteY163" fmla="*/ 206111 h 606580"/>
                <a:gd name="connsiteX164" fmla="*/ 206550 w 593384"/>
                <a:gd name="connsiteY164" fmla="*/ 190098 h 606580"/>
                <a:gd name="connsiteX165" fmla="*/ 456931 w 593384"/>
                <a:gd name="connsiteY165" fmla="*/ 190098 h 606580"/>
                <a:gd name="connsiteX166" fmla="*/ 473042 w 593384"/>
                <a:gd name="connsiteY166" fmla="*/ 206111 h 606580"/>
                <a:gd name="connsiteX167" fmla="*/ 473042 w 593384"/>
                <a:gd name="connsiteY167" fmla="*/ 229978 h 606580"/>
                <a:gd name="connsiteX168" fmla="*/ 479915 w 593384"/>
                <a:gd name="connsiteY168" fmla="*/ 244238 h 606580"/>
                <a:gd name="connsiteX169" fmla="*/ 524279 w 593384"/>
                <a:gd name="connsiteY169" fmla="*/ 279466 h 606580"/>
                <a:gd name="connsiteX170" fmla="*/ 533595 w 593384"/>
                <a:gd name="connsiteY170" fmla="*/ 282745 h 606580"/>
                <a:gd name="connsiteX171" fmla="*/ 548714 w 593384"/>
                <a:gd name="connsiteY171" fmla="*/ 267723 h 606580"/>
                <a:gd name="connsiteX172" fmla="*/ 548714 w 593384"/>
                <a:gd name="connsiteY172" fmla="*/ 129553 h 606580"/>
                <a:gd name="connsiteX173" fmla="*/ 533671 w 593384"/>
                <a:gd name="connsiteY173" fmla="*/ 114532 h 606580"/>
                <a:gd name="connsiteX174" fmla="*/ 206550 w 593384"/>
                <a:gd name="connsiteY174" fmla="*/ 114532 h 606580"/>
                <a:gd name="connsiteX175" fmla="*/ 190438 w 593384"/>
                <a:gd name="connsiteY175" fmla="*/ 98442 h 606580"/>
                <a:gd name="connsiteX176" fmla="*/ 190438 w 593384"/>
                <a:gd name="connsiteY176" fmla="*/ 60621 h 606580"/>
                <a:gd name="connsiteX177" fmla="*/ 174327 w 593384"/>
                <a:gd name="connsiteY177" fmla="*/ 44608 h 606580"/>
                <a:gd name="connsiteX178" fmla="*/ 174289 w 593384"/>
                <a:gd name="connsiteY178" fmla="*/ 44097 h 606580"/>
                <a:gd name="connsiteX179" fmla="*/ 190936 w 593384"/>
                <a:gd name="connsiteY179" fmla="*/ 60641 h 606580"/>
                <a:gd name="connsiteX180" fmla="*/ 190936 w 593384"/>
                <a:gd name="connsiteY180" fmla="*/ 98455 h 606580"/>
                <a:gd name="connsiteX181" fmla="*/ 206513 w 593384"/>
                <a:gd name="connsiteY181" fmla="*/ 114008 h 606580"/>
                <a:gd name="connsiteX182" fmla="*/ 533641 w 593384"/>
                <a:gd name="connsiteY182" fmla="*/ 114008 h 606580"/>
                <a:gd name="connsiteX183" fmla="*/ 549218 w 593384"/>
                <a:gd name="connsiteY183" fmla="*/ 129560 h 606580"/>
                <a:gd name="connsiteX184" fmla="*/ 549218 w 593384"/>
                <a:gd name="connsiteY184" fmla="*/ 267704 h 606580"/>
                <a:gd name="connsiteX185" fmla="*/ 533564 w 593384"/>
                <a:gd name="connsiteY185" fmla="*/ 283257 h 606580"/>
                <a:gd name="connsiteX186" fmla="*/ 523943 w 593384"/>
                <a:gd name="connsiteY186" fmla="*/ 279826 h 606580"/>
                <a:gd name="connsiteX187" fmla="*/ 479578 w 593384"/>
                <a:gd name="connsiteY187" fmla="*/ 244604 h 606580"/>
                <a:gd name="connsiteX188" fmla="*/ 472476 w 593384"/>
                <a:gd name="connsiteY188" fmla="*/ 229966 h 606580"/>
                <a:gd name="connsiteX189" fmla="*/ 472476 w 593384"/>
                <a:gd name="connsiteY189" fmla="*/ 206104 h 606580"/>
                <a:gd name="connsiteX190" fmla="*/ 456899 w 593384"/>
                <a:gd name="connsiteY190" fmla="*/ 190551 h 606580"/>
                <a:gd name="connsiteX191" fmla="*/ 206513 w 593384"/>
                <a:gd name="connsiteY191" fmla="*/ 190551 h 606580"/>
                <a:gd name="connsiteX192" fmla="*/ 190936 w 593384"/>
                <a:gd name="connsiteY192" fmla="*/ 206104 h 606580"/>
                <a:gd name="connsiteX193" fmla="*/ 190936 w 593384"/>
                <a:gd name="connsiteY193" fmla="*/ 244909 h 606580"/>
                <a:gd name="connsiteX194" fmla="*/ 175282 w 593384"/>
                <a:gd name="connsiteY194" fmla="*/ 260462 h 606580"/>
                <a:gd name="connsiteX195" fmla="*/ 165508 w 593384"/>
                <a:gd name="connsiteY195" fmla="*/ 256955 h 606580"/>
                <a:gd name="connsiteX196" fmla="*/ 49058 w 593384"/>
                <a:gd name="connsiteY196" fmla="*/ 162800 h 606580"/>
                <a:gd name="connsiteX197" fmla="*/ 48066 w 593384"/>
                <a:gd name="connsiteY197" fmla="*/ 161885 h 606580"/>
                <a:gd name="connsiteX198" fmla="*/ 48142 w 593384"/>
                <a:gd name="connsiteY198" fmla="*/ 142673 h 606580"/>
                <a:gd name="connsiteX199" fmla="*/ 49058 w 593384"/>
                <a:gd name="connsiteY199" fmla="*/ 141835 h 606580"/>
                <a:gd name="connsiteX200" fmla="*/ 163904 w 593384"/>
                <a:gd name="connsiteY200" fmla="*/ 47833 h 606580"/>
                <a:gd name="connsiteX201" fmla="*/ 174289 w 593384"/>
                <a:gd name="connsiteY201" fmla="*/ 44097 h 606580"/>
                <a:gd name="connsiteX202" fmla="*/ 174327 w 593384"/>
                <a:gd name="connsiteY202" fmla="*/ 43540 h 606580"/>
                <a:gd name="connsiteX203" fmla="*/ 163636 w 593384"/>
                <a:gd name="connsiteY203" fmla="*/ 47429 h 606580"/>
                <a:gd name="connsiteX204" fmla="*/ 48793 w 593384"/>
                <a:gd name="connsiteY204" fmla="*/ 141449 h 606580"/>
                <a:gd name="connsiteX205" fmla="*/ 47800 w 593384"/>
                <a:gd name="connsiteY205" fmla="*/ 142288 h 606580"/>
                <a:gd name="connsiteX206" fmla="*/ 47800 w 593384"/>
                <a:gd name="connsiteY206" fmla="*/ 162266 h 606580"/>
                <a:gd name="connsiteX207" fmla="*/ 48793 w 593384"/>
                <a:gd name="connsiteY207" fmla="*/ 163181 h 606580"/>
                <a:gd name="connsiteX208" fmla="*/ 165240 w 593384"/>
                <a:gd name="connsiteY208" fmla="*/ 257353 h 606580"/>
                <a:gd name="connsiteX209" fmla="*/ 175319 w 593384"/>
                <a:gd name="connsiteY209" fmla="*/ 261013 h 606580"/>
                <a:gd name="connsiteX210" fmla="*/ 191431 w 593384"/>
                <a:gd name="connsiteY210" fmla="*/ 244924 h 606580"/>
                <a:gd name="connsiteX211" fmla="*/ 191431 w 593384"/>
                <a:gd name="connsiteY211" fmla="*/ 206111 h 606580"/>
                <a:gd name="connsiteX212" fmla="*/ 206550 w 593384"/>
                <a:gd name="connsiteY212" fmla="*/ 191089 h 606580"/>
                <a:gd name="connsiteX213" fmla="*/ 456931 w 593384"/>
                <a:gd name="connsiteY213" fmla="*/ 191089 h 606580"/>
                <a:gd name="connsiteX214" fmla="*/ 472050 w 593384"/>
                <a:gd name="connsiteY214" fmla="*/ 206111 h 606580"/>
                <a:gd name="connsiteX215" fmla="*/ 472050 w 593384"/>
                <a:gd name="connsiteY215" fmla="*/ 229978 h 606580"/>
                <a:gd name="connsiteX216" fmla="*/ 479304 w 593384"/>
                <a:gd name="connsiteY216" fmla="*/ 245000 h 606580"/>
                <a:gd name="connsiteX217" fmla="*/ 523668 w 593384"/>
                <a:gd name="connsiteY217" fmla="*/ 280229 h 606580"/>
                <a:gd name="connsiteX218" fmla="*/ 533595 w 593384"/>
                <a:gd name="connsiteY218" fmla="*/ 283813 h 606580"/>
                <a:gd name="connsiteX219" fmla="*/ 549707 w 593384"/>
                <a:gd name="connsiteY219" fmla="*/ 267723 h 606580"/>
                <a:gd name="connsiteX220" fmla="*/ 549707 w 593384"/>
                <a:gd name="connsiteY220" fmla="*/ 129553 h 606580"/>
                <a:gd name="connsiteX221" fmla="*/ 533671 w 593384"/>
                <a:gd name="connsiteY221" fmla="*/ 113464 h 606580"/>
                <a:gd name="connsiteX222" fmla="*/ 206550 w 593384"/>
                <a:gd name="connsiteY222" fmla="*/ 113464 h 606580"/>
                <a:gd name="connsiteX223" fmla="*/ 191431 w 593384"/>
                <a:gd name="connsiteY223" fmla="*/ 98442 h 606580"/>
                <a:gd name="connsiteX224" fmla="*/ 191431 w 593384"/>
                <a:gd name="connsiteY224" fmla="*/ 60621 h 606580"/>
                <a:gd name="connsiteX225" fmla="*/ 174327 w 593384"/>
                <a:gd name="connsiteY225" fmla="*/ 43540 h 606580"/>
                <a:gd name="connsiteX226" fmla="*/ 174327 w 593384"/>
                <a:gd name="connsiteY226" fmla="*/ 991 h 606580"/>
                <a:gd name="connsiteX227" fmla="*/ 215408 w 593384"/>
                <a:gd name="connsiteY227" fmla="*/ 17309 h 606580"/>
                <a:gd name="connsiteX228" fmla="*/ 228999 w 593384"/>
                <a:gd name="connsiteY228" fmla="*/ 36449 h 606580"/>
                <a:gd name="connsiteX229" fmla="*/ 234039 w 593384"/>
                <a:gd name="connsiteY229" fmla="*/ 60621 h 606580"/>
                <a:gd name="connsiteX230" fmla="*/ 234039 w 593384"/>
                <a:gd name="connsiteY230" fmla="*/ 70915 h 606580"/>
                <a:gd name="connsiteX231" fmla="*/ 533671 w 593384"/>
                <a:gd name="connsiteY231" fmla="*/ 70915 h 606580"/>
                <a:gd name="connsiteX232" fmla="*/ 592315 w 593384"/>
                <a:gd name="connsiteY232" fmla="*/ 129553 h 606580"/>
                <a:gd name="connsiteX233" fmla="*/ 592315 w 593384"/>
                <a:gd name="connsiteY233" fmla="*/ 267723 h 606580"/>
                <a:gd name="connsiteX234" fmla="*/ 587352 w 593384"/>
                <a:gd name="connsiteY234" fmla="*/ 291438 h 606580"/>
                <a:gd name="connsiteX235" fmla="*/ 573989 w 593384"/>
                <a:gd name="connsiteY235" fmla="*/ 310272 h 606580"/>
                <a:gd name="connsiteX236" fmla="*/ 533595 w 593384"/>
                <a:gd name="connsiteY236" fmla="*/ 326285 h 606580"/>
                <a:gd name="connsiteX237" fmla="*/ 497095 w 593384"/>
                <a:gd name="connsiteY237" fmla="*/ 313551 h 606580"/>
                <a:gd name="connsiteX238" fmla="*/ 452731 w 593384"/>
                <a:gd name="connsiteY238" fmla="*/ 278323 h 606580"/>
                <a:gd name="connsiteX239" fmla="*/ 435550 w 593384"/>
                <a:gd name="connsiteY239" fmla="*/ 256819 h 606580"/>
                <a:gd name="connsiteX240" fmla="*/ 429594 w 593384"/>
                <a:gd name="connsiteY240" fmla="*/ 234096 h 606580"/>
                <a:gd name="connsiteX241" fmla="*/ 429518 w 593384"/>
                <a:gd name="connsiteY241" fmla="*/ 233638 h 606580"/>
                <a:gd name="connsiteX242" fmla="*/ 234039 w 593384"/>
                <a:gd name="connsiteY242" fmla="*/ 233638 h 606580"/>
                <a:gd name="connsiteX243" fmla="*/ 234039 w 593384"/>
                <a:gd name="connsiteY243" fmla="*/ 244924 h 606580"/>
                <a:gd name="connsiteX244" fmla="*/ 229076 w 593384"/>
                <a:gd name="connsiteY244" fmla="*/ 268638 h 606580"/>
                <a:gd name="connsiteX245" fmla="*/ 215713 w 593384"/>
                <a:gd name="connsiteY245" fmla="*/ 287473 h 606580"/>
                <a:gd name="connsiteX246" fmla="*/ 175319 w 593384"/>
                <a:gd name="connsiteY246" fmla="*/ 303562 h 606580"/>
                <a:gd name="connsiteX247" fmla="*/ 138438 w 593384"/>
                <a:gd name="connsiteY247" fmla="*/ 290447 h 606580"/>
                <a:gd name="connsiteX248" fmla="*/ 21991 w 593384"/>
                <a:gd name="connsiteY248" fmla="*/ 196275 h 606580"/>
                <a:gd name="connsiteX249" fmla="*/ 17562 w 593384"/>
                <a:gd name="connsiteY249" fmla="*/ 192309 h 606580"/>
                <a:gd name="connsiteX250" fmla="*/ 17714 w 593384"/>
                <a:gd name="connsiteY250" fmla="*/ 112168 h 606580"/>
                <a:gd name="connsiteX251" fmla="*/ 21762 w 593384"/>
                <a:gd name="connsiteY251" fmla="*/ 108508 h 606580"/>
                <a:gd name="connsiteX252" fmla="*/ 136605 w 593384"/>
                <a:gd name="connsiteY252" fmla="*/ 14564 h 606580"/>
                <a:gd name="connsiteX253" fmla="*/ 174327 w 593384"/>
                <a:gd name="connsiteY253" fmla="*/ 991 h 606580"/>
                <a:gd name="connsiteX254" fmla="*/ 174289 w 593384"/>
                <a:gd name="connsiteY254" fmla="*/ 565 h 606580"/>
                <a:gd name="connsiteX255" fmla="*/ 136262 w 593384"/>
                <a:gd name="connsiteY255" fmla="*/ 14135 h 606580"/>
                <a:gd name="connsiteX256" fmla="*/ 21416 w 593384"/>
                <a:gd name="connsiteY256" fmla="*/ 108137 h 606580"/>
                <a:gd name="connsiteX257" fmla="*/ 17293 w 593384"/>
                <a:gd name="connsiteY257" fmla="*/ 111797 h 606580"/>
                <a:gd name="connsiteX258" fmla="*/ 17216 w 593384"/>
                <a:gd name="connsiteY258" fmla="*/ 192686 h 606580"/>
                <a:gd name="connsiteX259" fmla="*/ 21645 w 593384"/>
                <a:gd name="connsiteY259" fmla="*/ 196650 h 606580"/>
                <a:gd name="connsiteX260" fmla="*/ 138095 w 593384"/>
                <a:gd name="connsiteY260" fmla="*/ 290805 h 606580"/>
                <a:gd name="connsiteX261" fmla="*/ 175282 w 593384"/>
                <a:gd name="connsiteY261" fmla="*/ 303994 h 606580"/>
                <a:gd name="connsiteX262" fmla="*/ 216058 w 593384"/>
                <a:gd name="connsiteY262" fmla="*/ 287831 h 606580"/>
                <a:gd name="connsiteX263" fmla="*/ 229498 w 593384"/>
                <a:gd name="connsiteY263" fmla="*/ 268848 h 606580"/>
                <a:gd name="connsiteX264" fmla="*/ 234538 w 593384"/>
                <a:gd name="connsiteY264" fmla="*/ 244909 h 606580"/>
                <a:gd name="connsiteX265" fmla="*/ 234538 w 593384"/>
                <a:gd name="connsiteY265" fmla="*/ 234159 h 606580"/>
                <a:gd name="connsiteX266" fmla="*/ 429027 w 593384"/>
                <a:gd name="connsiteY266" fmla="*/ 234159 h 606580"/>
                <a:gd name="connsiteX267" fmla="*/ 435060 w 593384"/>
                <a:gd name="connsiteY267" fmla="*/ 257031 h 606580"/>
                <a:gd name="connsiteX268" fmla="*/ 452393 w 593384"/>
                <a:gd name="connsiteY268" fmla="*/ 278683 h 606580"/>
                <a:gd name="connsiteX269" fmla="*/ 496759 w 593384"/>
                <a:gd name="connsiteY269" fmla="*/ 313905 h 606580"/>
                <a:gd name="connsiteX270" fmla="*/ 533564 w 593384"/>
                <a:gd name="connsiteY270" fmla="*/ 326789 h 606580"/>
                <a:gd name="connsiteX271" fmla="*/ 574341 w 593384"/>
                <a:gd name="connsiteY271" fmla="*/ 310550 h 606580"/>
                <a:gd name="connsiteX272" fmla="*/ 587780 w 593384"/>
                <a:gd name="connsiteY272" fmla="*/ 291567 h 606580"/>
                <a:gd name="connsiteX273" fmla="*/ 592820 w 593384"/>
                <a:gd name="connsiteY273" fmla="*/ 267704 h 606580"/>
                <a:gd name="connsiteX274" fmla="*/ 592820 w 593384"/>
                <a:gd name="connsiteY274" fmla="*/ 129560 h 606580"/>
                <a:gd name="connsiteX275" fmla="*/ 533641 w 593384"/>
                <a:gd name="connsiteY275" fmla="*/ 70476 h 606580"/>
                <a:gd name="connsiteX276" fmla="*/ 234538 w 593384"/>
                <a:gd name="connsiteY276" fmla="*/ 70476 h 606580"/>
                <a:gd name="connsiteX277" fmla="*/ 234538 w 593384"/>
                <a:gd name="connsiteY277" fmla="*/ 60641 h 606580"/>
                <a:gd name="connsiteX278" fmla="*/ 229421 w 593384"/>
                <a:gd name="connsiteY278" fmla="*/ 36321 h 606580"/>
                <a:gd name="connsiteX279" fmla="*/ 215753 w 593384"/>
                <a:gd name="connsiteY279" fmla="*/ 16956 h 606580"/>
                <a:gd name="connsiteX280" fmla="*/ 174289 w 593384"/>
                <a:gd name="connsiteY280" fmla="*/ 565 h 606580"/>
                <a:gd name="connsiteX281" fmla="*/ 174327 w 593384"/>
                <a:gd name="connsiteY281" fmla="*/ 0 h 606580"/>
                <a:gd name="connsiteX282" fmla="*/ 216095 w 593384"/>
                <a:gd name="connsiteY282" fmla="*/ 16623 h 606580"/>
                <a:gd name="connsiteX283" fmla="*/ 229916 w 593384"/>
                <a:gd name="connsiteY283" fmla="*/ 36068 h 606580"/>
                <a:gd name="connsiteX284" fmla="*/ 235108 w 593384"/>
                <a:gd name="connsiteY284" fmla="*/ 60621 h 606580"/>
                <a:gd name="connsiteX285" fmla="*/ 235108 w 593384"/>
                <a:gd name="connsiteY285" fmla="*/ 69924 h 606580"/>
                <a:gd name="connsiteX286" fmla="*/ 533671 w 593384"/>
                <a:gd name="connsiteY286" fmla="*/ 69924 h 606580"/>
                <a:gd name="connsiteX287" fmla="*/ 593384 w 593384"/>
                <a:gd name="connsiteY287" fmla="*/ 129553 h 606580"/>
                <a:gd name="connsiteX288" fmla="*/ 593384 w 593384"/>
                <a:gd name="connsiteY288" fmla="*/ 267723 h 606580"/>
                <a:gd name="connsiteX289" fmla="*/ 588268 w 593384"/>
                <a:gd name="connsiteY289" fmla="*/ 291819 h 606580"/>
                <a:gd name="connsiteX290" fmla="*/ 574752 w 593384"/>
                <a:gd name="connsiteY290" fmla="*/ 310959 h 606580"/>
                <a:gd name="connsiteX291" fmla="*/ 533595 w 593384"/>
                <a:gd name="connsiteY291" fmla="*/ 327353 h 606580"/>
                <a:gd name="connsiteX292" fmla="*/ 496485 w 593384"/>
                <a:gd name="connsiteY292" fmla="*/ 314314 h 606580"/>
                <a:gd name="connsiteX293" fmla="*/ 452120 w 593384"/>
                <a:gd name="connsiteY293" fmla="*/ 279085 h 606580"/>
                <a:gd name="connsiteX294" fmla="*/ 434634 w 593384"/>
                <a:gd name="connsiteY294" fmla="*/ 257277 h 606580"/>
                <a:gd name="connsiteX295" fmla="*/ 428602 w 593384"/>
                <a:gd name="connsiteY295" fmla="*/ 234630 h 606580"/>
                <a:gd name="connsiteX296" fmla="*/ 235108 w 593384"/>
                <a:gd name="connsiteY296" fmla="*/ 234630 h 606580"/>
                <a:gd name="connsiteX297" fmla="*/ 235108 w 593384"/>
                <a:gd name="connsiteY297" fmla="*/ 244924 h 606580"/>
                <a:gd name="connsiteX298" fmla="*/ 229992 w 593384"/>
                <a:gd name="connsiteY298" fmla="*/ 269020 h 606580"/>
                <a:gd name="connsiteX299" fmla="*/ 216400 w 593384"/>
                <a:gd name="connsiteY299" fmla="*/ 288235 h 606580"/>
                <a:gd name="connsiteX300" fmla="*/ 175319 w 593384"/>
                <a:gd name="connsiteY300" fmla="*/ 304553 h 606580"/>
                <a:gd name="connsiteX301" fmla="*/ 137827 w 593384"/>
                <a:gd name="connsiteY301" fmla="*/ 291209 h 606580"/>
                <a:gd name="connsiteX302" fmla="*/ 21380 w 593384"/>
                <a:gd name="connsiteY302" fmla="*/ 197037 h 606580"/>
                <a:gd name="connsiteX303" fmla="*/ 16875 w 593384"/>
                <a:gd name="connsiteY303" fmla="*/ 192996 h 606580"/>
                <a:gd name="connsiteX304" fmla="*/ 17027 w 593384"/>
                <a:gd name="connsiteY304" fmla="*/ 111405 h 606580"/>
                <a:gd name="connsiteX305" fmla="*/ 21151 w 593384"/>
                <a:gd name="connsiteY305" fmla="*/ 107745 h 606580"/>
                <a:gd name="connsiteX306" fmla="*/ 135994 w 593384"/>
                <a:gd name="connsiteY306" fmla="*/ 13725 h 606580"/>
                <a:gd name="connsiteX307" fmla="*/ 174327 w 593384"/>
                <a:gd name="connsiteY307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</a:cxnLst>
              <a:rect l="l" t="t" r="r" b="b"/>
              <a:pathLst>
                <a:path w="593384" h="606580">
                  <a:moveTo>
                    <a:pt x="59789" y="323835"/>
                  </a:moveTo>
                  <a:cubicBezTo>
                    <a:pt x="52535" y="323835"/>
                    <a:pt x="44670" y="329554"/>
                    <a:pt x="44670" y="338857"/>
                  </a:cubicBezTo>
                  <a:lnTo>
                    <a:pt x="44670" y="477027"/>
                  </a:lnTo>
                  <a:cubicBezTo>
                    <a:pt x="44670" y="485338"/>
                    <a:pt x="51390" y="492048"/>
                    <a:pt x="59713" y="492048"/>
                  </a:cubicBezTo>
                  <a:lnTo>
                    <a:pt x="386834" y="492048"/>
                  </a:lnTo>
                  <a:cubicBezTo>
                    <a:pt x="395692" y="492048"/>
                    <a:pt x="402946" y="499292"/>
                    <a:pt x="402946" y="508138"/>
                  </a:cubicBezTo>
                  <a:lnTo>
                    <a:pt x="402946" y="545959"/>
                  </a:lnTo>
                  <a:cubicBezTo>
                    <a:pt x="402946" y="555872"/>
                    <a:pt x="411269" y="561972"/>
                    <a:pt x="419058" y="561972"/>
                  </a:cubicBezTo>
                  <a:cubicBezTo>
                    <a:pt x="422723" y="561972"/>
                    <a:pt x="426159" y="560752"/>
                    <a:pt x="429137" y="558388"/>
                  </a:cubicBezTo>
                  <a:lnTo>
                    <a:pt x="543981" y="464369"/>
                  </a:lnTo>
                  <a:cubicBezTo>
                    <a:pt x="544286" y="464140"/>
                    <a:pt x="544592" y="463835"/>
                    <a:pt x="544897" y="463606"/>
                  </a:cubicBezTo>
                  <a:cubicBezTo>
                    <a:pt x="550013" y="458497"/>
                    <a:pt x="550013" y="450109"/>
                    <a:pt x="544897" y="445000"/>
                  </a:cubicBezTo>
                  <a:cubicBezTo>
                    <a:pt x="544592" y="444695"/>
                    <a:pt x="544210" y="444390"/>
                    <a:pt x="543904" y="444162"/>
                  </a:cubicBezTo>
                  <a:lnTo>
                    <a:pt x="427533" y="349990"/>
                  </a:lnTo>
                  <a:cubicBezTo>
                    <a:pt x="424784" y="347778"/>
                    <a:pt x="421501" y="346634"/>
                    <a:pt x="418065" y="346634"/>
                  </a:cubicBezTo>
                  <a:cubicBezTo>
                    <a:pt x="410811" y="346634"/>
                    <a:pt x="402946" y="352353"/>
                    <a:pt x="402946" y="361656"/>
                  </a:cubicBezTo>
                  <a:lnTo>
                    <a:pt x="402946" y="400469"/>
                  </a:lnTo>
                  <a:cubicBezTo>
                    <a:pt x="402946" y="409314"/>
                    <a:pt x="395692" y="416482"/>
                    <a:pt x="386834" y="416482"/>
                  </a:cubicBezTo>
                  <a:lnTo>
                    <a:pt x="136453" y="416482"/>
                  </a:lnTo>
                  <a:cubicBezTo>
                    <a:pt x="127519" y="416482"/>
                    <a:pt x="120342" y="409314"/>
                    <a:pt x="120342" y="400469"/>
                  </a:cubicBezTo>
                  <a:lnTo>
                    <a:pt x="120342" y="376602"/>
                  </a:lnTo>
                  <a:cubicBezTo>
                    <a:pt x="120342" y="371035"/>
                    <a:pt x="117822" y="365850"/>
                    <a:pt x="113469" y="362342"/>
                  </a:cubicBezTo>
                  <a:lnTo>
                    <a:pt x="69105" y="327114"/>
                  </a:lnTo>
                  <a:cubicBezTo>
                    <a:pt x="66356" y="324979"/>
                    <a:pt x="63149" y="323835"/>
                    <a:pt x="59789" y="323835"/>
                  </a:cubicBezTo>
                  <a:close/>
                  <a:moveTo>
                    <a:pt x="59757" y="323324"/>
                  </a:moveTo>
                  <a:cubicBezTo>
                    <a:pt x="63040" y="323324"/>
                    <a:pt x="66401" y="324391"/>
                    <a:pt x="69379" y="326755"/>
                  </a:cubicBezTo>
                  <a:lnTo>
                    <a:pt x="113750" y="361977"/>
                  </a:lnTo>
                  <a:cubicBezTo>
                    <a:pt x="118255" y="365484"/>
                    <a:pt x="120852" y="370897"/>
                    <a:pt x="120852" y="376615"/>
                  </a:cubicBezTo>
                  <a:lnTo>
                    <a:pt x="120852" y="400477"/>
                  </a:lnTo>
                  <a:cubicBezTo>
                    <a:pt x="120852" y="409016"/>
                    <a:pt x="127802" y="416030"/>
                    <a:pt x="136431" y="416030"/>
                  </a:cubicBezTo>
                  <a:lnTo>
                    <a:pt x="386846" y="416030"/>
                  </a:lnTo>
                  <a:cubicBezTo>
                    <a:pt x="395476" y="416030"/>
                    <a:pt x="402425" y="409016"/>
                    <a:pt x="402425" y="400477"/>
                  </a:cubicBezTo>
                  <a:lnTo>
                    <a:pt x="402425" y="361672"/>
                  </a:lnTo>
                  <a:cubicBezTo>
                    <a:pt x="402425" y="352447"/>
                    <a:pt x="410062" y="346119"/>
                    <a:pt x="418081" y="346119"/>
                  </a:cubicBezTo>
                  <a:cubicBezTo>
                    <a:pt x="421441" y="346119"/>
                    <a:pt x="424878" y="347187"/>
                    <a:pt x="427856" y="349626"/>
                  </a:cubicBezTo>
                  <a:lnTo>
                    <a:pt x="544319" y="443781"/>
                  </a:lnTo>
                  <a:cubicBezTo>
                    <a:pt x="544625" y="444086"/>
                    <a:pt x="545007" y="444314"/>
                    <a:pt x="545312" y="444696"/>
                  </a:cubicBezTo>
                  <a:cubicBezTo>
                    <a:pt x="550582" y="449956"/>
                    <a:pt x="550582" y="458647"/>
                    <a:pt x="545236" y="463908"/>
                  </a:cubicBezTo>
                  <a:cubicBezTo>
                    <a:pt x="544930" y="464213"/>
                    <a:pt x="544625" y="464518"/>
                    <a:pt x="544319" y="464746"/>
                  </a:cubicBezTo>
                  <a:lnTo>
                    <a:pt x="429460" y="558748"/>
                  </a:lnTo>
                  <a:cubicBezTo>
                    <a:pt x="426252" y="561340"/>
                    <a:pt x="422587" y="562484"/>
                    <a:pt x="419074" y="562484"/>
                  </a:cubicBezTo>
                  <a:cubicBezTo>
                    <a:pt x="410520" y="562484"/>
                    <a:pt x="402425" y="555775"/>
                    <a:pt x="402425" y="545940"/>
                  </a:cubicBezTo>
                  <a:lnTo>
                    <a:pt x="402425" y="508126"/>
                  </a:lnTo>
                  <a:cubicBezTo>
                    <a:pt x="402425" y="499511"/>
                    <a:pt x="395476" y="492573"/>
                    <a:pt x="386846" y="492573"/>
                  </a:cubicBezTo>
                  <a:lnTo>
                    <a:pt x="59680" y="492573"/>
                  </a:lnTo>
                  <a:cubicBezTo>
                    <a:pt x="51127" y="492573"/>
                    <a:pt x="44101" y="485636"/>
                    <a:pt x="44101" y="477021"/>
                  </a:cubicBezTo>
                  <a:lnTo>
                    <a:pt x="44101" y="338877"/>
                  </a:lnTo>
                  <a:cubicBezTo>
                    <a:pt x="44101" y="329652"/>
                    <a:pt x="51738" y="323324"/>
                    <a:pt x="59757" y="323324"/>
                  </a:cubicBezTo>
                  <a:close/>
                  <a:moveTo>
                    <a:pt x="59789" y="322767"/>
                  </a:moveTo>
                  <a:cubicBezTo>
                    <a:pt x="52000" y="322767"/>
                    <a:pt x="43677" y="328944"/>
                    <a:pt x="43677" y="338857"/>
                  </a:cubicBezTo>
                  <a:lnTo>
                    <a:pt x="43677" y="477027"/>
                  </a:lnTo>
                  <a:cubicBezTo>
                    <a:pt x="43677" y="485872"/>
                    <a:pt x="50855" y="493116"/>
                    <a:pt x="59713" y="493116"/>
                  </a:cubicBezTo>
                  <a:lnTo>
                    <a:pt x="386834" y="493116"/>
                  </a:lnTo>
                  <a:cubicBezTo>
                    <a:pt x="395157" y="493116"/>
                    <a:pt x="401953" y="499826"/>
                    <a:pt x="401953" y="508138"/>
                  </a:cubicBezTo>
                  <a:lnTo>
                    <a:pt x="401953" y="545959"/>
                  </a:lnTo>
                  <a:cubicBezTo>
                    <a:pt x="401953" y="556482"/>
                    <a:pt x="410811" y="563040"/>
                    <a:pt x="419058" y="563040"/>
                  </a:cubicBezTo>
                  <a:cubicBezTo>
                    <a:pt x="422952" y="563040"/>
                    <a:pt x="426617" y="561667"/>
                    <a:pt x="429748" y="559151"/>
                  </a:cubicBezTo>
                  <a:lnTo>
                    <a:pt x="544592" y="465131"/>
                  </a:lnTo>
                  <a:cubicBezTo>
                    <a:pt x="544973" y="464902"/>
                    <a:pt x="545279" y="464597"/>
                    <a:pt x="545584" y="464292"/>
                  </a:cubicBezTo>
                  <a:cubicBezTo>
                    <a:pt x="551082" y="458802"/>
                    <a:pt x="551082" y="449804"/>
                    <a:pt x="545584" y="444314"/>
                  </a:cubicBezTo>
                  <a:cubicBezTo>
                    <a:pt x="545279" y="443933"/>
                    <a:pt x="544897" y="443628"/>
                    <a:pt x="544592" y="443399"/>
                  </a:cubicBezTo>
                  <a:lnTo>
                    <a:pt x="428144" y="349227"/>
                  </a:lnTo>
                  <a:cubicBezTo>
                    <a:pt x="425243" y="346863"/>
                    <a:pt x="421730" y="345567"/>
                    <a:pt x="418065" y="345567"/>
                  </a:cubicBezTo>
                  <a:cubicBezTo>
                    <a:pt x="410276" y="345567"/>
                    <a:pt x="401953" y="351743"/>
                    <a:pt x="401953" y="361656"/>
                  </a:cubicBezTo>
                  <a:lnTo>
                    <a:pt x="401953" y="400469"/>
                  </a:lnTo>
                  <a:cubicBezTo>
                    <a:pt x="401953" y="408704"/>
                    <a:pt x="395157" y="415491"/>
                    <a:pt x="386834" y="415491"/>
                  </a:cubicBezTo>
                  <a:lnTo>
                    <a:pt x="136453" y="415491"/>
                  </a:lnTo>
                  <a:cubicBezTo>
                    <a:pt x="128130" y="415491"/>
                    <a:pt x="121334" y="408704"/>
                    <a:pt x="121334" y="400469"/>
                  </a:cubicBezTo>
                  <a:lnTo>
                    <a:pt x="121334" y="376602"/>
                  </a:lnTo>
                  <a:cubicBezTo>
                    <a:pt x="121334" y="370730"/>
                    <a:pt x="118738" y="365240"/>
                    <a:pt x="114080" y="361580"/>
                  </a:cubicBezTo>
                  <a:lnTo>
                    <a:pt x="69716" y="326351"/>
                  </a:lnTo>
                  <a:cubicBezTo>
                    <a:pt x="66814" y="323987"/>
                    <a:pt x="63378" y="322767"/>
                    <a:pt x="59789" y="322767"/>
                  </a:cubicBezTo>
                  <a:close/>
                  <a:moveTo>
                    <a:pt x="59789" y="280218"/>
                  </a:moveTo>
                  <a:cubicBezTo>
                    <a:pt x="72923" y="280218"/>
                    <a:pt x="85904" y="284793"/>
                    <a:pt x="96289" y="293029"/>
                  </a:cubicBezTo>
                  <a:lnTo>
                    <a:pt x="140653" y="328258"/>
                  </a:lnTo>
                  <a:cubicBezTo>
                    <a:pt x="147831" y="334053"/>
                    <a:pt x="153787" y="341449"/>
                    <a:pt x="157834" y="349761"/>
                  </a:cubicBezTo>
                  <a:cubicBezTo>
                    <a:pt x="161194" y="356776"/>
                    <a:pt x="163255" y="364630"/>
                    <a:pt x="163790" y="372484"/>
                  </a:cubicBezTo>
                  <a:lnTo>
                    <a:pt x="163866" y="372942"/>
                  </a:lnTo>
                  <a:lnTo>
                    <a:pt x="359345" y="372942"/>
                  </a:lnTo>
                  <a:lnTo>
                    <a:pt x="359345" y="361656"/>
                  </a:lnTo>
                  <a:cubicBezTo>
                    <a:pt x="359345" y="353421"/>
                    <a:pt x="361025" y="345414"/>
                    <a:pt x="364308" y="337942"/>
                  </a:cubicBezTo>
                  <a:cubicBezTo>
                    <a:pt x="367439" y="330850"/>
                    <a:pt x="371944" y="324445"/>
                    <a:pt x="377671" y="319107"/>
                  </a:cubicBezTo>
                  <a:cubicBezTo>
                    <a:pt x="388667" y="308737"/>
                    <a:pt x="403022" y="303018"/>
                    <a:pt x="418065" y="303018"/>
                  </a:cubicBezTo>
                  <a:cubicBezTo>
                    <a:pt x="431428" y="303018"/>
                    <a:pt x="444485" y="307669"/>
                    <a:pt x="454946" y="316133"/>
                  </a:cubicBezTo>
                  <a:lnTo>
                    <a:pt x="571393" y="410305"/>
                  </a:lnTo>
                  <a:cubicBezTo>
                    <a:pt x="572386" y="411144"/>
                    <a:pt x="573990" y="412517"/>
                    <a:pt x="575822" y="414271"/>
                  </a:cubicBezTo>
                  <a:cubicBezTo>
                    <a:pt x="597890" y="436384"/>
                    <a:pt x="597814" y="472375"/>
                    <a:pt x="575670" y="494412"/>
                  </a:cubicBezTo>
                  <a:cubicBezTo>
                    <a:pt x="574066" y="496014"/>
                    <a:pt x="572539" y="497310"/>
                    <a:pt x="571623" y="498072"/>
                  </a:cubicBezTo>
                  <a:lnTo>
                    <a:pt x="456779" y="592016"/>
                  </a:lnTo>
                  <a:cubicBezTo>
                    <a:pt x="446089" y="600785"/>
                    <a:pt x="432726" y="605589"/>
                    <a:pt x="419058" y="605589"/>
                  </a:cubicBezTo>
                  <a:cubicBezTo>
                    <a:pt x="403709" y="605589"/>
                    <a:pt x="389125" y="599793"/>
                    <a:pt x="377976" y="589271"/>
                  </a:cubicBezTo>
                  <a:cubicBezTo>
                    <a:pt x="372173" y="583780"/>
                    <a:pt x="367592" y="577375"/>
                    <a:pt x="364385" y="570131"/>
                  </a:cubicBezTo>
                  <a:cubicBezTo>
                    <a:pt x="361025" y="562506"/>
                    <a:pt x="359345" y="554423"/>
                    <a:pt x="359345" y="545959"/>
                  </a:cubicBezTo>
                  <a:lnTo>
                    <a:pt x="359345" y="535665"/>
                  </a:lnTo>
                  <a:lnTo>
                    <a:pt x="59713" y="535665"/>
                  </a:lnTo>
                  <a:cubicBezTo>
                    <a:pt x="27336" y="535665"/>
                    <a:pt x="1069" y="509358"/>
                    <a:pt x="1069" y="477027"/>
                  </a:cubicBezTo>
                  <a:lnTo>
                    <a:pt x="1069" y="338857"/>
                  </a:lnTo>
                  <a:cubicBezTo>
                    <a:pt x="1069" y="330621"/>
                    <a:pt x="2749" y="322615"/>
                    <a:pt x="6032" y="315142"/>
                  </a:cubicBezTo>
                  <a:cubicBezTo>
                    <a:pt x="9163" y="308051"/>
                    <a:pt x="13668" y="301722"/>
                    <a:pt x="19395" y="296308"/>
                  </a:cubicBezTo>
                  <a:cubicBezTo>
                    <a:pt x="30314" y="285937"/>
                    <a:pt x="44746" y="280218"/>
                    <a:pt x="59789" y="280218"/>
                  </a:cubicBezTo>
                  <a:close/>
                  <a:moveTo>
                    <a:pt x="59757" y="279792"/>
                  </a:moveTo>
                  <a:cubicBezTo>
                    <a:pt x="44559" y="279792"/>
                    <a:pt x="30049" y="285510"/>
                    <a:pt x="18975" y="295955"/>
                  </a:cubicBezTo>
                  <a:cubicBezTo>
                    <a:pt x="13248" y="301367"/>
                    <a:pt x="8742" y="307771"/>
                    <a:pt x="5534" y="315014"/>
                  </a:cubicBezTo>
                  <a:cubicBezTo>
                    <a:pt x="2174" y="322562"/>
                    <a:pt x="494" y="330567"/>
                    <a:pt x="494" y="338877"/>
                  </a:cubicBezTo>
                  <a:lnTo>
                    <a:pt x="494" y="477021"/>
                  </a:lnTo>
                  <a:cubicBezTo>
                    <a:pt x="494" y="509574"/>
                    <a:pt x="27070" y="536105"/>
                    <a:pt x="59680" y="536105"/>
                  </a:cubicBezTo>
                  <a:lnTo>
                    <a:pt x="358818" y="536105"/>
                  </a:lnTo>
                  <a:lnTo>
                    <a:pt x="358818" y="545940"/>
                  </a:lnTo>
                  <a:cubicBezTo>
                    <a:pt x="358818" y="554403"/>
                    <a:pt x="360575" y="562636"/>
                    <a:pt x="363935" y="570260"/>
                  </a:cubicBezTo>
                  <a:cubicBezTo>
                    <a:pt x="367143" y="577579"/>
                    <a:pt x="371801" y="584059"/>
                    <a:pt x="377605" y="589625"/>
                  </a:cubicBezTo>
                  <a:cubicBezTo>
                    <a:pt x="388908" y="600222"/>
                    <a:pt x="403571" y="606016"/>
                    <a:pt x="419074" y="606016"/>
                  </a:cubicBezTo>
                  <a:cubicBezTo>
                    <a:pt x="432820" y="606016"/>
                    <a:pt x="446338" y="601213"/>
                    <a:pt x="457106" y="592446"/>
                  </a:cubicBezTo>
                  <a:lnTo>
                    <a:pt x="571965" y="498444"/>
                  </a:lnTo>
                  <a:cubicBezTo>
                    <a:pt x="572958" y="497681"/>
                    <a:pt x="574409" y="496385"/>
                    <a:pt x="576089" y="494784"/>
                  </a:cubicBezTo>
                  <a:cubicBezTo>
                    <a:pt x="598389" y="472523"/>
                    <a:pt x="598465" y="436233"/>
                    <a:pt x="576165" y="413895"/>
                  </a:cubicBezTo>
                  <a:cubicBezTo>
                    <a:pt x="574409" y="412142"/>
                    <a:pt x="572805" y="410770"/>
                    <a:pt x="571736" y="409931"/>
                  </a:cubicBezTo>
                  <a:lnTo>
                    <a:pt x="455273" y="315777"/>
                  </a:lnTo>
                  <a:cubicBezTo>
                    <a:pt x="444734" y="307238"/>
                    <a:pt x="431522" y="302587"/>
                    <a:pt x="418081" y="302587"/>
                  </a:cubicBezTo>
                  <a:cubicBezTo>
                    <a:pt x="402883" y="302587"/>
                    <a:pt x="388373" y="308305"/>
                    <a:pt x="377300" y="318750"/>
                  </a:cubicBezTo>
                  <a:cubicBezTo>
                    <a:pt x="371572" y="324163"/>
                    <a:pt x="367066" y="330567"/>
                    <a:pt x="363859" y="337733"/>
                  </a:cubicBezTo>
                  <a:cubicBezTo>
                    <a:pt x="360499" y="345281"/>
                    <a:pt x="358818" y="353362"/>
                    <a:pt x="358818" y="361672"/>
                  </a:cubicBezTo>
                  <a:lnTo>
                    <a:pt x="358818" y="372422"/>
                  </a:lnTo>
                  <a:lnTo>
                    <a:pt x="164306" y="372422"/>
                  </a:lnTo>
                  <a:cubicBezTo>
                    <a:pt x="163771" y="364569"/>
                    <a:pt x="161709" y="356717"/>
                    <a:pt x="158273" y="349550"/>
                  </a:cubicBezTo>
                  <a:cubicBezTo>
                    <a:pt x="154225" y="341164"/>
                    <a:pt x="148192" y="333693"/>
                    <a:pt x="140937" y="327898"/>
                  </a:cubicBezTo>
                  <a:lnTo>
                    <a:pt x="96566" y="292676"/>
                  </a:lnTo>
                  <a:cubicBezTo>
                    <a:pt x="86104" y="284366"/>
                    <a:pt x="73045" y="279792"/>
                    <a:pt x="59757" y="279792"/>
                  </a:cubicBezTo>
                  <a:close/>
                  <a:moveTo>
                    <a:pt x="59789" y="279227"/>
                  </a:moveTo>
                  <a:cubicBezTo>
                    <a:pt x="73152" y="279227"/>
                    <a:pt x="86362" y="283878"/>
                    <a:pt x="96899" y="292266"/>
                  </a:cubicBezTo>
                  <a:lnTo>
                    <a:pt x="141264" y="327495"/>
                  </a:lnTo>
                  <a:cubicBezTo>
                    <a:pt x="148594" y="333290"/>
                    <a:pt x="154627" y="340839"/>
                    <a:pt x="158750" y="349303"/>
                  </a:cubicBezTo>
                  <a:cubicBezTo>
                    <a:pt x="162110" y="356319"/>
                    <a:pt x="164172" y="364096"/>
                    <a:pt x="164782" y="371950"/>
                  </a:cubicBezTo>
                  <a:lnTo>
                    <a:pt x="358276" y="371950"/>
                  </a:lnTo>
                  <a:lnTo>
                    <a:pt x="358276" y="361656"/>
                  </a:lnTo>
                  <a:cubicBezTo>
                    <a:pt x="358276" y="353268"/>
                    <a:pt x="360032" y="345186"/>
                    <a:pt x="363392" y="337560"/>
                  </a:cubicBezTo>
                  <a:cubicBezTo>
                    <a:pt x="366599" y="330316"/>
                    <a:pt x="371180" y="323835"/>
                    <a:pt x="376984" y="318345"/>
                  </a:cubicBezTo>
                  <a:cubicBezTo>
                    <a:pt x="388132" y="307822"/>
                    <a:pt x="402717" y="302027"/>
                    <a:pt x="418065" y="302027"/>
                  </a:cubicBezTo>
                  <a:cubicBezTo>
                    <a:pt x="431657" y="302027"/>
                    <a:pt x="444943" y="306754"/>
                    <a:pt x="455557" y="315371"/>
                  </a:cubicBezTo>
                  <a:lnTo>
                    <a:pt x="572004" y="409543"/>
                  </a:lnTo>
                  <a:cubicBezTo>
                    <a:pt x="573073" y="410382"/>
                    <a:pt x="574677" y="411754"/>
                    <a:pt x="576510" y="413584"/>
                  </a:cubicBezTo>
                  <a:cubicBezTo>
                    <a:pt x="598959" y="436079"/>
                    <a:pt x="598959" y="472680"/>
                    <a:pt x="576357" y="495099"/>
                  </a:cubicBezTo>
                  <a:cubicBezTo>
                    <a:pt x="574753" y="496776"/>
                    <a:pt x="573226" y="498072"/>
                    <a:pt x="572233" y="498835"/>
                  </a:cubicBezTo>
                  <a:lnTo>
                    <a:pt x="457390" y="592855"/>
                  </a:lnTo>
                  <a:cubicBezTo>
                    <a:pt x="446547" y="601700"/>
                    <a:pt x="432955" y="606580"/>
                    <a:pt x="419058" y="606580"/>
                  </a:cubicBezTo>
                  <a:cubicBezTo>
                    <a:pt x="403480" y="606580"/>
                    <a:pt x="388590" y="600709"/>
                    <a:pt x="377289" y="589957"/>
                  </a:cubicBezTo>
                  <a:cubicBezTo>
                    <a:pt x="371333" y="584467"/>
                    <a:pt x="366752" y="577909"/>
                    <a:pt x="363468" y="570512"/>
                  </a:cubicBezTo>
                  <a:cubicBezTo>
                    <a:pt x="360032" y="562811"/>
                    <a:pt x="358276" y="554499"/>
                    <a:pt x="358276" y="545959"/>
                  </a:cubicBezTo>
                  <a:lnTo>
                    <a:pt x="358276" y="536656"/>
                  </a:lnTo>
                  <a:lnTo>
                    <a:pt x="59713" y="536656"/>
                  </a:lnTo>
                  <a:cubicBezTo>
                    <a:pt x="26802" y="536656"/>
                    <a:pt x="0" y="509892"/>
                    <a:pt x="0" y="477027"/>
                  </a:cubicBezTo>
                  <a:lnTo>
                    <a:pt x="0" y="338857"/>
                  </a:lnTo>
                  <a:cubicBezTo>
                    <a:pt x="0" y="330469"/>
                    <a:pt x="1756" y="322386"/>
                    <a:pt x="5116" y="314761"/>
                  </a:cubicBezTo>
                  <a:cubicBezTo>
                    <a:pt x="8323" y="307517"/>
                    <a:pt x="12905" y="301035"/>
                    <a:pt x="18632" y="295621"/>
                  </a:cubicBezTo>
                  <a:cubicBezTo>
                    <a:pt x="29856" y="285022"/>
                    <a:pt x="44441" y="279227"/>
                    <a:pt x="59789" y="279227"/>
                  </a:cubicBezTo>
                  <a:close/>
                  <a:moveTo>
                    <a:pt x="174327" y="44608"/>
                  </a:moveTo>
                  <a:cubicBezTo>
                    <a:pt x="170661" y="44608"/>
                    <a:pt x="167225" y="45828"/>
                    <a:pt x="164247" y="48192"/>
                  </a:cubicBezTo>
                  <a:lnTo>
                    <a:pt x="49403" y="142211"/>
                  </a:lnTo>
                  <a:cubicBezTo>
                    <a:pt x="49098" y="142440"/>
                    <a:pt x="48793" y="142745"/>
                    <a:pt x="48487" y="142974"/>
                  </a:cubicBezTo>
                  <a:cubicBezTo>
                    <a:pt x="43371" y="148083"/>
                    <a:pt x="43371" y="156394"/>
                    <a:pt x="48487" y="161580"/>
                  </a:cubicBezTo>
                  <a:cubicBezTo>
                    <a:pt x="48793" y="161885"/>
                    <a:pt x="49098" y="162113"/>
                    <a:pt x="49480" y="162418"/>
                  </a:cubicBezTo>
                  <a:lnTo>
                    <a:pt x="165851" y="256590"/>
                  </a:lnTo>
                  <a:cubicBezTo>
                    <a:pt x="168600" y="258802"/>
                    <a:pt x="171883" y="259946"/>
                    <a:pt x="175319" y="259946"/>
                  </a:cubicBezTo>
                  <a:cubicBezTo>
                    <a:pt x="182573" y="259946"/>
                    <a:pt x="190438" y="254227"/>
                    <a:pt x="190438" y="244924"/>
                  </a:cubicBezTo>
                  <a:lnTo>
                    <a:pt x="190438" y="206111"/>
                  </a:lnTo>
                  <a:cubicBezTo>
                    <a:pt x="190438" y="197266"/>
                    <a:pt x="197616" y="190098"/>
                    <a:pt x="206550" y="190098"/>
                  </a:cubicBezTo>
                  <a:lnTo>
                    <a:pt x="456931" y="190098"/>
                  </a:lnTo>
                  <a:cubicBezTo>
                    <a:pt x="465788" y="190098"/>
                    <a:pt x="473042" y="197266"/>
                    <a:pt x="473042" y="206111"/>
                  </a:cubicBezTo>
                  <a:lnTo>
                    <a:pt x="473042" y="229978"/>
                  </a:lnTo>
                  <a:cubicBezTo>
                    <a:pt x="473042" y="235545"/>
                    <a:pt x="475562" y="240730"/>
                    <a:pt x="479915" y="244238"/>
                  </a:cubicBezTo>
                  <a:lnTo>
                    <a:pt x="524279" y="279466"/>
                  </a:lnTo>
                  <a:cubicBezTo>
                    <a:pt x="526952" y="281601"/>
                    <a:pt x="530235" y="282745"/>
                    <a:pt x="533595" y="282745"/>
                  </a:cubicBezTo>
                  <a:cubicBezTo>
                    <a:pt x="540849" y="282745"/>
                    <a:pt x="548714" y="277026"/>
                    <a:pt x="548714" y="267723"/>
                  </a:cubicBezTo>
                  <a:lnTo>
                    <a:pt x="548714" y="129553"/>
                  </a:lnTo>
                  <a:cubicBezTo>
                    <a:pt x="548714" y="121242"/>
                    <a:pt x="541995" y="114532"/>
                    <a:pt x="533671" y="114532"/>
                  </a:cubicBezTo>
                  <a:lnTo>
                    <a:pt x="206550" y="114532"/>
                  </a:lnTo>
                  <a:cubicBezTo>
                    <a:pt x="197616" y="114532"/>
                    <a:pt x="190438" y="107288"/>
                    <a:pt x="190438" y="98442"/>
                  </a:cubicBezTo>
                  <a:lnTo>
                    <a:pt x="190438" y="60621"/>
                  </a:lnTo>
                  <a:cubicBezTo>
                    <a:pt x="190438" y="50708"/>
                    <a:pt x="182115" y="44608"/>
                    <a:pt x="174327" y="44608"/>
                  </a:cubicBezTo>
                  <a:close/>
                  <a:moveTo>
                    <a:pt x="174289" y="44097"/>
                  </a:moveTo>
                  <a:cubicBezTo>
                    <a:pt x="182842" y="44097"/>
                    <a:pt x="190936" y="50806"/>
                    <a:pt x="190936" y="60641"/>
                  </a:cubicBezTo>
                  <a:lnTo>
                    <a:pt x="190936" y="98455"/>
                  </a:lnTo>
                  <a:cubicBezTo>
                    <a:pt x="190936" y="107070"/>
                    <a:pt x="197885" y="114008"/>
                    <a:pt x="206513" y="114008"/>
                  </a:cubicBezTo>
                  <a:lnTo>
                    <a:pt x="533641" y="114008"/>
                  </a:lnTo>
                  <a:cubicBezTo>
                    <a:pt x="542193" y="114008"/>
                    <a:pt x="549218" y="120945"/>
                    <a:pt x="549218" y="129560"/>
                  </a:cubicBezTo>
                  <a:lnTo>
                    <a:pt x="549218" y="267704"/>
                  </a:lnTo>
                  <a:cubicBezTo>
                    <a:pt x="549218" y="276929"/>
                    <a:pt x="541582" y="283257"/>
                    <a:pt x="533564" y="283257"/>
                  </a:cubicBezTo>
                  <a:cubicBezTo>
                    <a:pt x="530281" y="283257"/>
                    <a:pt x="526845" y="282190"/>
                    <a:pt x="523943" y="279826"/>
                  </a:cubicBezTo>
                  <a:lnTo>
                    <a:pt x="479578" y="244604"/>
                  </a:lnTo>
                  <a:cubicBezTo>
                    <a:pt x="475072" y="241021"/>
                    <a:pt x="472476" y="235684"/>
                    <a:pt x="472476" y="229966"/>
                  </a:cubicBezTo>
                  <a:lnTo>
                    <a:pt x="472476" y="206104"/>
                  </a:lnTo>
                  <a:cubicBezTo>
                    <a:pt x="472476" y="197565"/>
                    <a:pt x="465527" y="190551"/>
                    <a:pt x="456899" y="190551"/>
                  </a:cubicBezTo>
                  <a:lnTo>
                    <a:pt x="206513" y="190551"/>
                  </a:lnTo>
                  <a:cubicBezTo>
                    <a:pt x="197885" y="190551"/>
                    <a:pt x="190936" y="197565"/>
                    <a:pt x="190936" y="206104"/>
                  </a:cubicBezTo>
                  <a:lnTo>
                    <a:pt x="190936" y="244909"/>
                  </a:lnTo>
                  <a:cubicBezTo>
                    <a:pt x="190936" y="254134"/>
                    <a:pt x="183300" y="260462"/>
                    <a:pt x="175282" y="260462"/>
                  </a:cubicBezTo>
                  <a:cubicBezTo>
                    <a:pt x="171922" y="260462"/>
                    <a:pt x="168486" y="259394"/>
                    <a:pt x="165508" y="256955"/>
                  </a:cubicBezTo>
                  <a:lnTo>
                    <a:pt x="49058" y="162800"/>
                  </a:lnTo>
                  <a:cubicBezTo>
                    <a:pt x="48753" y="162495"/>
                    <a:pt x="48371" y="162190"/>
                    <a:pt x="48066" y="161885"/>
                  </a:cubicBezTo>
                  <a:cubicBezTo>
                    <a:pt x="42797" y="156625"/>
                    <a:pt x="42797" y="147934"/>
                    <a:pt x="48142" y="142673"/>
                  </a:cubicBezTo>
                  <a:cubicBezTo>
                    <a:pt x="48448" y="142368"/>
                    <a:pt x="48753" y="142063"/>
                    <a:pt x="49058" y="141835"/>
                  </a:cubicBezTo>
                  <a:lnTo>
                    <a:pt x="163904" y="47833"/>
                  </a:lnTo>
                  <a:cubicBezTo>
                    <a:pt x="167111" y="45241"/>
                    <a:pt x="170777" y="44097"/>
                    <a:pt x="174289" y="44097"/>
                  </a:cubicBezTo>
                  <a:close/>
                  <a:moveTo>
                    <a:pt x="174327" y="43540"/>
                  </a:moveTo>
                  <a:cubicBezTo>
                    <a:pt x="170432" y="43540"/>
                    <a:pt x="166767" y="44913"/>
                    <a:pt x="163636" y="47429"/>
                  </a:cubicBezTo>
                  <a:lnTo>
                    <a:pt x="48793" y="141449"/>
                  </a:lnTo>
                  <a:cubicBezTo>
                    <a:pt x="48411" y="141678"/>
                    <a:pt x="48105" y="141983"/>
                    <a:pt x="47800" y="142288"/>
                  </a:cubicBezTo>
                  <a:cubicBezTo>
                    <a:pt x="42302" y="147778"/>
                    <a:pt x="42226" y="156776"/>
                    <a:pt x="47800" y="162266"/>
                  </a:cubicBezTo>
                  <a:cubicBezTo>
                    <a:pt x="48105" y="162647"/>
                    <a:pt x="48487" y="162876"/>
                    <a:pt x="48793" y="163181"/>
                  </a:cubicBezTo>
                  <a:lnTo>
                    <a:pt x="165240" y="257353"/>
                  </a:lnTo>
                  <a:cubicBezTo>
                    <a:pt x="168141" y="259717"/>
                    <a:pt x="171654" y="261013"/>
                    <a:pt x="175319" y="261013"/>
                  </a:cubicBezTo>
                  <a:cubicBezTo>
                    <a:pt x="183031" y="261013"/>
                    <a:pt x="191431" y="254837"/>
                    <a:pt x="191431" y="244924"/>
                  </a:cubicBezTo>
                  <a:lnTo>
                    <a:pt x="191431" y="206111"/>
                  </a:lnTo>
                  <a:cubicBezTo>
                    <a:pt x="191431" y="197876"/>
                    <a:pt x="198227" y="191089"/>
                    <a:pt x="206550" y="191089"/>
                  </a:cubicBezTo>
                  <a:lnTo>
                    <a:pt x="456931" y="191089"/>
                  </a:lnTo>
                  <a:cubicBezTo>
                    <a:pt x="465254" y="191089"/>
                    <a:pt x="472050" y="197876"/>
                    <a:pt x="472050" y="206111"/>
                  </a:cubicBezTo>
                  <a:lnTo>
                    <a:pt x="472050" y="229978"/>
                  </a:lnTo>
                  <a:cubicBezTo>
                    <a:pt x="472050" y="235850"/>
                    <a:pt x="474646" y="241340"/>
                    <a:pt x="479304" y="245000"/>
                  </a:cubicBezTo>
                  <a:lnTo>
                    <a:pt x="523668" y="280229"/>
                  </a:lnTo>
                  <a:cubicBezTo>
                    <a:pt x="526570" y="282593"/>
                    <a:pt x="530006" y="283813"/>
                    <a:pt x="533595" y="283813"/>
                  </a:cubicBezTo>
                  <a:cubicBezTo>
                    <a:pt x="541384" y="283813"/>
                    <a:pt x="549707" y="277636"/>
                    <a:pt x="549707" y="267723"/>
                  </a:cubicBezTo>
                  <a:lnTo>
                    <a:pt x="549707" y="129553"/>
                  </a:lnTo>
                  <a:cubicBezTo>
                    <a:pt x="549707" y="120708"/>
                    <a:pt x="542529" y="113464"/>
                    <a:pt x="533671" y="113464"/>
                  </a:cubicBezTo>
                  <a:lnTo>
                    <a:pt x="206550" y="113464"/>
                  </a:lnTo>
                  <a:cubicBezTo>
                    <a:pt x="198227" y="113464"/>
                    <a:pt x="191431" y="106754"/>
                    <a:pt x="191431" y="98442"/>
                  </a:cubicBezTo>
                  <a:lnTo>
                    <a:pt x="191431" y="60621"/>
                  </a:lnTo>
                  <a:cubicBezTo>
                    <a:pt x="191431" y="50098"/>
                    <a:pt x="182573" y="43540"/>
                    <a:pt x="174327" y="43540"/>
                  </a:cubicBezTo>
                  <a:close/>
                  <a:moveTo>
                    <a:pt x="174327" y="991"/>
                  </a:moveTo>
                  <a:cubicBezTo>
                    <a:pt x="189675" y="991"/>
                    <a:pt x="204259" y="6786"/>
                    <a:pt x="215408" y="17309"/>
                  </a:cubicBezTo>
                  <a:cubicBezTo>
                    <a:pt x="221211" y="22800"/>
                    <a:pt x="225792" y="29205"/>
                    <a:pt x="228999" y="36449"/>
                  </a:cubicBezTo>
                  <a:cubicBezTo>
                    <a:pt x="232359" y="44074"/>
                    <a:pt x="234039" y="52157"/>
                    <a:pt x="234039" y="60621"/>
                  </a:cubicBezTo>
                  <a:lnTo>
                    <a:pt x="234039" y="70915"/>
                  </a:lnTo>
                  <a:lnTo>
                    <a:pt x="533671" y="70915"/>
                  </a:lnTo>
                  <a:cubicBezTo>
                    <a:pt x="565971" y="70915"/>
                    <a:pt x="592315" y="97222"/>
                    <a:pt x="592315" y="129553"/>
                  </a:cubicBezTo>
                  <a:lnTo>
                    <a:pt x="592315" y="267723"/>
                  </a:lnTo>
                  <a:cubicBezTo>
                    <a:pt x="592315" y="275959"/>
                    <a:pt x="590635" y="283965"/>
                    <a:pt x="587352" y="291438"/>
                  </a:cubicBezTo>
                  <a:cubicBezTo>
                    <a:pt x="584221" y="298529"/>
                    <a:pt x="579716" y="304858"/>
                    <a:pt x="573989" y="310272"/>
                  </a:cubicBezTo>
                  <a:cubicBezTo>
                    <a:pt x="562993" y="320643"/>
                    <a:pt x="548638" y="326285"/>
                    <a:pt x="533595" y="326285"/>
                  </a:cubicBezTo>
                  <a:cubicBezTo>
                    <a:pt x="520461" y="326285"/>
                    <a:pt x="507480" y="321787"/>
                    <a:pt x="497095" y="313551"/>
                  </a:cubicBezTo>
                  <a:lnTo>
                    <a:pt x="452731" y="278323"/>
                  </a:lnTo>
                  <a:cubicBezTo>
                    <a:pt x="445477" y="272527"/>
                    <a:pt x="439597" y="265131"/>
                    <a:pt x="435550" y="256819"/>
                  </a:cubicBezTo>
                  <a:cubicBezTo>
                    <a:pt x="432190" y="249804"/>
                    <a:pt x="430129" y="241950"/>
                    <a:pt x="429594" y="234096"/>
                  </a:cubicBezTo>
                  <a:lnTo>
                    <a:pt x="429518" y="233638"/>
                  </a:lnTo>
                  <a:lnTo>
                    <a:pt x="234039" y="233638"/>
                  </a:lnTo>
                  <a:lnTo>
                    <a:pt x="234039" y="244924"/>
                  </a:lnTo>
                  <a:cubicBezTo>
                    <a:pt x="234039" y="253159"/>
                    <a:pt x="232359" y="261166"/>
                    <a:pt x="229076" y="268638"/>
                  </a:cubicBezTo>
                  <a:cubicBezTo>
                    <a:pt x="225945" y="275730"/>
                    <a:pt x="221440" y="282059"/>
                    <a:pt x="215713" y="287473"/>
                  </a:cubicBezTo>
                  <a:cubicBezTo>
                    <a:pt x="204717" y="297843"/>
                    <a:pt x="190362" y="303562"/>
                    <a:pt x="175319" y="303562"/>
                  </a:cubicBezTo>
                  <a:cubicBezTo>
                    <a:pt x="161956" y="303562"/>
                    <a:pt x="148899" y="298911"/>
                    <a:pt x="138438" y="290447"/>
                  </a:cubicBezTo>
                  <a:lnTo>
                    <a:pt x="21991" y="196275"/>
                  </a:lnTo>
                  <a:cubicBezTo>
                    <a:pt x="20922" y="195436"/>
                    <a:pt x="19394" y="194063"/>
                    <a:pt x="17562" y="192309"/>
                  </a:cubicBezTo>
                  <a:cubicBezTo>
                    <a:pt x="-4506" y="170196"/>
                    <a:pt x="-4430" y="134205"/>
                    <a:pt x="17714" y="112168"/>
                  </a:cubicBezTo>
                  <a:cubicBezTo>
                    <a:pt x="19394" y="110490"/>
                    <a:pt x="20845" y="109270"/>
                    <a:pt x="21762" y="108508"/>
                  </a:cubicBezTo>
                  <a:lnTo>
                    <a:pt x="136605" y="14564"/>
                  </a:lnTo>
                  <a:cubicBezTo>
                    <a:pt x="147296" y="5795"/>
                    <a:pt x="160658" y="991"/>
                    <a:pt x="174327" y="991"/>
                  </a:cubicBezTo>
                  <a:close/>
                  <a:moveTo>
                    <a:pt x="174289" y="565"/>
                  </a:moveTo>
                  <a:cubicBezTo>
                    <a:pt x="160544" y="565"/>
                    <a:pt x="147029" y="5368"/>
                    <a:pt x="136262" y="14135"/>
                  </a:cubicBezTo>
                  <a:lnTo>
                    <a:pt x="21416" y="108137"/>
                  </a:lnTo>
                  <a:cubicBezTo>
                    <a:pt x="20423" y="108900"/>
                    <a:pt x="18973" y="110120"/>
                    <a:pt x="17293" y="111797"/>
                  </a:cubicBezTo>
                  <a:cubicBezTo>
                    <a:pt x="-5005" y="134058"/>
                    <a:pt x="-5081" y="170348"/>
                    <a:pt x="17216" y="192686"/>
                  </a:cubicBezTo>
                  <a:cubicBezTo>
                    <a:pt x="18973" y="194439"/>
                    <a:pt x="20576" y="195811"/>
                    <a:pt x="21645" y="196650"/>
                  </a:cubicBezTo>
                  <a:lnTo>
                    <a:pt x="138095" y="290805"/>
                  </a:lnTo>
                  <a:cubicBezTo>
                    <a:pt x="148632" y="299343"/>
                    <a:pt x="161843" y="303994"/>
                    <a:pt x="175282" y="303994"/>
                  </a:cubicBezTo>
                  <a:cubicBezTo>
                    <a:pt x="190478" y="303994"/>
                    <a:pt x="204986" y="298276"/>
                    <a:pt x="216058" y="287831"/>
                  </a:cubicBezTo>
                  <a:cubicBezTo>
                    <a:pt x="221785" y="282418"/>
                    <a:pt x="226291" y="276014"/>
                    <a:pt x="229498" y="268848"/>
                  </a:cubicBezTo>
                  <a:cubicBezTo>
                    <a:pt x="232858" y="261300"/>
                    <a:pt x="234538" y="253219"/>
                    <a:pt x="234538" y="244909"/>
                  </a:cubicBezTo>
                  <a:lnTo>
                    <a:pt x="234538" y="234159"/>
                  </a:lnTo>
                  <a:lnTo>
                    <a:pt x="429027" y="234159"/>
                  </a:lnTo>
                  <a:cubicBezTo>
                    <a:pt x="429562" y="242012"/>
                    <a:pt x="431623" y="249864"/>
                    <a:pt x="435060" y="257031"/>
                  </a:cubicBezTo>
                  <a:cubicBezTo>
                    <a:pt x="439107" y="265417"/>
                    <a:pt x="445139" y="272888"/>
                    <a:pt x="452393" y="278683"/>
                  </a:cubicBezTo>
                  <a:lnTo>
                    <a:pt x="496759" y="313905"/>
                  </a:lnTo>
                  <a:cubicBezTo>
                    <a:pt x="507220" y="322215"/>
                    <a:pt x="520278" y="326789"/>
                    <a:pt x="533564" y="326789"/>
                  </a:cubicBezTo>
                  <a:cubicBezTo>
                    <a:pt x="548760" y="326789"/>
                    <a:pt x="563269" y="321071"/>
                    <a:pt x="574341" y="310550"/>
                  </a:cubicBezTo>
                  <a:cubicBezTo>
                    <a:pt x="580068" y="305137"/>
                    <a:pt x="584573" y="298810"/>
                    <a:pt x="587780" y="291567"/>
                  </a:cubicBezTo>
                  <a:cubicBezTo>
                    <a:pt x="591140" y="284019"/>
                    <a:pt x="592820" y="276014"/>
                    <a:pt x="592820" y="267704"/>
                  </a:cubicBezTo>
                  <a:lnTo>
                    <a:pt x="592820" y="129560"/>
                  </a:lnTo>
                  <a:cubicBezTo>
                    <a:pt x="592820" y="97007"/>
                    <a:pt x="566247" y="70476"/>
                    <a:pt x="533641" y="70476"/>
                  </a:cubicBezTo>
                  <a:lnTo>
                    <a:pt x="234538" y="70476"/>
                  </a:lnTo>
                  <a:lnTo>
                    <a:pt x="234538" y="60641"/>
                  </a:lnTo>
                  <a:cubicBezTo>
                    <a:pt x="234538" y="52102"/>
                    <a:pt x="232781" y="43945"/>
                    <a:pt x="229421" y="36321"/>
                  </a:cubicBezTo>
                  <a:cubicBezTo>
                    <a:pt x="226138" y="29002"/>
                    <a:pt x="221556" y="22522"/>
                    <a:pt x="215753" y="16956"/>
                  </a:cubicBezTo>
                  <a:cubicBezTo>
                    <a:pt x="204452" y="6359"/>
                    <a:pt x="189790" y="565"/>
                    <a:pt x="174289" y="565"/>
                  </a:cubicBezTo>
                  <a:close/>
                  <a:moveTo>
                    <a:pt x="174327" y="0"/>
                  </a:moveTo>
                  <a:cubicBezTo>
                    <a:pt x="189904" y="0"/>
                    <a:pt x="204794" y="5871"/>
                    <a:pt x="216095" y="16623"/>
                  </a:cubicBezTo>
                  <a:cubicBezTo>
                    <a:pt x="221974" y="22113"/>
                    <a:pt x="226632" y="28671"/>
                    <a:pt x="229916" y="36068"/>
                  </a:cubicBezTo>
                  <a:cubicBezTo>
                    <a:pt x="233352" y="43769"/>
                    <a:pt x="235108" y="52081"/>
                    <a:pt x="235108" y="60621"/>
                  </a:cubicBezTo>
                  <a:lnTo>
                    <a:pt x="235108" y="69924"/>
                  </a:lnTo>
                  <a:lnTo>
                    <a:pt x="533671" y="69924"/>
                  </a:lnTo>
                  <a:cubicBezTo>
                    <a:pt x="566582" y="69924"/>
                    <a:pt x="593384" y="96688"/>
                    <a:pt x="593384" y="129553"/>
                  </a:cubicBezTo>
                  <a:lnTo>
                    <a:pt x="593384" y="267723"/>
                  </a:lnTo>
                  <a:cubicBezTo>
                    <a:pt x="593384" y="276111"/>
                    <a:pt x="591628" y="284194"/>
                    <a:pt x="588268" y="291819"/>
                  </a:cubicBezTo>
                  <a:cubicBezTo>
                    <a:pt x="585061" y="299063"/>
                    <a:pt x="580479" y="305545"/>
                    <a:pt x="574752" y="310959"/>
                  </a:cubicBezTo>
                  <a:cubicBezTo>
                    <a:pt x="563528" y="321558"/>
                    <a:pt x="548943" y="327353"/>
                    <a:pt x="533595" y="327353"/>
                  </a:cubicBezTo>
                  <a:cubicBezTo>
                    <a:pt x="520232" y="327353"/>
                    <a:pt x="507022" y="322702"/>
                    <a:pt x="496485" y="314314"/>
                  </a:cubicBezTo>
                  <a:lnTo>
                    <a:pt x="452120" y="279085"/>
                  </a:lnTo>
                  <a:cubicBezTo>
                    <a:pt x="444790" y="273290"/>
                    <a:pt x="438757" y="265665"/>
                    <a:pt x="434634" y="257277"/>
                  </a:cubicBezTo>
                  <a:cubicBezTo>
                    <a:pt x="431274" y="250261"/>
                    <a:pt x="429136" y="242407"/>
                    <a:pt x="428602" y="234630"/>
                  </a:cubicBezTo>
                  <a:lnTo>
                    <a:pt x="235108" y="234630"/>
                  </a:lnTo>
                  <a:lnTo>
                    <a:pt x="235108" y="244924"/>
                  </a:lnTo>
                  <a:cubicBezTo>
                    <a:pt x="235108" y="253312"/>
                    <a:pt x="233352" y="261394"/>
                    <a:pt x="229992" y="269020"/>
                  </a:cubicBezTo>
                  <a:cubicBezTo>
                    <a:pt x="226785" y="276264"/>
                    <a:pt x="222204" y="282745"/>
                    <a:pt x="216400" y="288235"/>
                  </a:cubicBezTo>
                  <a:cubicBezTo>
                    <a:pt x="205252" y="298758"/>
                    <a:pt x="190667" y="304553"/>
                    <a:pt x="175319" y="304553"/>
                  </a:cubicBezTo>
                  <a:cubicBezTo>
                    <a:pt x="161727" y="304553"/>
                    <a:pt x="148441" y="299826"/>
                    <a:pt x="137827" y="291209"/>
                  </a:cubicBezTo>
                  <a:lnTo>
                    <a:pt x="21380" y="197037"/>
                  </a:lnTo>
                  <a:cubicBezTo>
                    <a:pt x="20311" y="196198"/>
                    <a:pt x="18707" y="194826"/>
                    <a:pt x="16875" y="192996"/>
                  </a:cubicBezTo>
                  <a:cubicBezTo>
                    <a:pt x="-5575" y="170501"/>
                    <a:pt x="-5575" y="133900"/>
                    <a:pt x="17027" y="111405"/>
                  </a:cubicBezTo>
                  <a:cubicBezTo>
                    <a:pt x="18707" y="109804"/>
                    <a:pt x="20158" y="108508"/>
                    <a:pt x="21151" y="107745"/>
                  </a:cubicBezTo>
                  <a:lnTo>
                    <a:pt x="135994" y="13725"/>
                  </a:lnTo>
                  <a:cubicBezTo>
                    <a:pt x="146837" y="4880"/>
                    <a:pt x="160429" y="0"/>
                    <a:pt x="17432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6" name="îŝḷîḓé-Oval 18"/>
            <p:cNvSpPr/>
            <p:nvPr/>
          </p:nvSpPr>
          <p:spPr>
            <a:xfrm>
              <a:off x="4869985" y="4241735"/>
              <a:ext cx="225240" cy="231664"/>
            </a:xfrm>
            <a:custGeom>
              <a:avLst/>
              <a:gdLst>
                <a:gd name="T0" fmla="*/ 6023 w 6383"/>
                <a:gd name="T1" fmla="*/ 2985 h 6575"/>
                <a:gd name="T2" fmla="*/ 5921 w 6383"/>
                <a:gd name="T3" fmla="*/ 1957 h 6575"/>
                <a:gd name="T4" fmla="*/ 5304 w 6383"/>
                <a:gd name="T5" fmla="*/ 1379 h 6575"/>
                <a:gd name="T6" fmla="*/ 4619 w 6383"/>
                <a:gd name="T7" fmla="*/ 608 h 6575"/>
                <a:gd name="T8" fmla="*/ 3777 w 6383"/>
                <a:gd name="T9" fmla="*/ 501 h 6575"/>
                <a:gd name="T10" fmla="*/ 2768 w 6383"/>
                <a:gd name="T11" fmla="*/ 280 h 6575"/>
                <a:gd name="T12" fmla="*/ 2028 w 6383"/>
                <a:gd name="T13" fmla="*/ 688 h 6575"/>
                <a:gd name="T14" fmla="*/ 1083 w 6383"/>
                <a:gd name="T15" fmla="*/ 1103 h 6575"/>
                <a:gd name="T16" fmla="*/ 723 w 6383"/>
                <a:gd name="T17" fmla="*/ 1868 h 6575"/>
                <a:gd name="T18" fmla="*/ 201 w 6383"/>
                <a:gd name="T19" fmla="*/ 2759 h 6575"/>
                <a:gd name="T20" fmla="*/ 360 w 6383"/>
                <a:gd name="T21" fmla="*/ 3591 h 6575"/>
                <a:gd name="T22" fmla="*/ 461 w 6383"/>
                <a:gd name="T23" fmla="*/ 4619 h 6575"/>
                <a:gd name="T24" fmla="*/ 1079 w 6383"/>
                <a:gd name="T25" fmla="*/ 5197 h 6575"/>
                <a:gd name="T26" fmla="*/ 1764 w 6383"/>
                <a:gd name="T27" fmla="*/ 5968 h 6575"/>
                <a:gd name="T28" fmla="*/ 2604 w 6383"/>
                <a:gd name="T29" fmla="*/ 6073 h 6575"/>
                <a:gd name="T30" fmla="*/ 3613 w 6383"/>
                <a:gd name="T31" fmla="*/ 6295 h 6575"/>
                <a:gd name="T32" fmla="*/ 4353 w 6383"/>
                <a:gd name="T33" fmla="*/ 5888 h 6575"/>
                <a:gd name="T34" fmla="*/ 5299 w 6383"/>
                <a:gd name="T35" fmla="*/ 5473 h 6575"/>
                <a:gd name="T36" fmla="*/ 5659 w 6383"/>
                <a:gd name="T37" fmla="*/ 4708 h 6575"/>
                <a:gd name="T38" fmla="*/ 6180 w 6383"/>
                <a:gd name="T39" fmla="*/ 3817 h 6575"/>
                <a:gd name="T40" fmla="*/ 3877 w 6383"/>
                <a:gd name="T41" fmla="*/ 4231 h 6575"/>
                <a:gd name="T42" fmla="*/ 3381 w 6383"/>
                <a:gd name="T43" fmla="*/ 4613 h 6575"/>
                <a:gd name="T44" fmla="*/ 3287 w 6383"/>
                <a:gd name="T45" fmla="*/ 4924 h 6575"/>
                <a:gd name="T46" fmla="*/ 2960 w 6383"/>
                <a:gd name="T47" fmla="*/ 4820 h 6575"/>
                <a:gd name="T48" fmla="*/ 2844 w 6383"/>
                <a:gd name="T49" fmla="*/ 4529 h 6575"/>
                <a:gd name="T50" fmla="*/ 2356 w 6383"/>
                <a:gd name="T51" fmla="*/ 4233 h 6575"/>
                <a:gd name="T52" fmla="*/ 2560 w 6383"/>
                <a:gd name="T53" fmla="*/ 3940 h 6575"/>
                <a:gd name="T54" fmla="*/ 3307 w 6383"/>
                <a:gd name="T55" fmla="*/ 4036 h 6575"/>
                <a:gd name="T56" fmla="*/ 3193 w 6383"/>
                <a:gd name="T57" fmla="*/ 3535 h 6575"/>
                <a:gd name="T58" fmla="*/ 2365 w 6383"/>
                <a:gd name="T59" fmla="*/ 2705 h 6575"/>
                <a:gd name="T60" fmla="*/ 2991 w 6383"/>
                <a:gd name="T61" fmla="*/ 1897 h 6575"/>
                <a:gd name="T62" fmla="*/ 3105 w 6383"/>
                <a:gd name="T63" fmla="*/ 1651 h 6575"/>
                <a:gd name="T64" fmla="*/ 3401 w 6383"/>
                <a:gd name="T65" fmla="*/ 1856 h 6575"/>
                <a:gd name="T66" fmla="*/ 3865 w 6383"/>
                <a:gd name="T67" fmla="*/ 2119 h 6575"/>
                <a:gd name="T68" fmla="*/ 3847 w 6383"/>
                <a:gd name="T69" fmla="*/ 2508 h 6575"/>
                <a:gd name="T70" fmla="*/ 3208 w 6383"/>
                <a:gd name="T71" fmla="*/ 2464 h 6575"/>
                <a:gd name="T72" fmla="*/ 3025 w 6383"/>
                <a:gd name="T73" fmla="*/ 2832 h 6575"/>
                <a:gd name="T74" fmla="*/ 3647 w 6383"/>
                <a:gd name="T75" fmla="*/ 3137 h 6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383" h="6575">
                  <a:moveTo>
                    <a:pt x="6023" y="3591"/>
                  </a:moveTo>
                  <a:cubicBezTo>
                    <a:pt x="5895" y="3409"/>
                    <a:pt x="5895" y="3167"/>
                    <a:pt x="6023" y="2985"/>
                  </a:cubicBezTo>
                  <a:lnTo>
                    <a:pt x="6181" y="2759"/>
                  </a:lnTo>
                  <a:cubicBezTo>
                    <a:pt x="6383" y="2472"/>
                    <a:pt x="6253" y="2072"/>
                    <a:pt x="5921" y="1957"/>
                  </a:cubicBezTo>
                  <a:lnTo>
                    <a:pt x="5660" y="1868"/>
                  </a:lnTo>
                  <a:cubicBezTo>
                    <a:pt x="5451" y="1796"/>
                    <a:pt x="5308" y="1600"/>
                    <a:pt x="5304" y="1379"/>
                  </a:cubicBezTo>
                  <a:lnTo>
                    <a:pt x="5300" y="1103"/>
                  </a:lnTo>
                  <a:cubicBezTo>
                    <a:pt x="5295" y="752"/>
                    <a:pt x="4953" y="505"/>
                    <a:pt x="4619" y="608"/>
                  </a:cubicBezTo>
                  <a:lnTo>
                    <a:pt x="4353" y="688"/>
                  </a:lnTo>
                  <a:cubicBezTo>
                    <a:pt x="4141" y="753"/>
                    <a:pt x="3911" y="679"/>
                    <a:pt x="3777" y="501"/>
                  </a:cubicBezTo>
                  <a:lnTo>
                    <a:pt x="3611" y="280"/>
                  </a:lnTo>
                  <a:cubicBezTo>
                    <a:pt x="3400" y="0"/>
                    <a:pt x="2979" y="0"/>
                    <a:pt x="2768" y="280"/>
                  </a:cubicBezTo>
                  <a:lnTo>
                    <a:pt x="2604" y="501"/>
                  </a:lnTo>
                  <a:cubicBezTo>
                    <a:pt x="2471" y="679"/>
                    <a:pt x="2240" y="753"/>
                    <a:pt x="2028" y="688"/>
                  </a:cubicBezTo>
                  <a:lnTo>
                    <a:pt x="1764" y="608"/>
                  </a:lnTo>
                  <a:cubicBezTo>
                    <a:pt x="1429" y="505"/>
                    <a:pt x="1088" y="752"/>
                    <a:pt x="1083" y="1103"/>
                  </a:cubicBezTo>
                  <a:lnTo>
                    <a:pt x="1079" y="1379"/>
                  </a:lnTo>
                  <a:cubicBezTo>
                    <a:pt x="1075" y="1600"/>
                    <a:pt x="933" y="1796"/>
                    <a:pt x="723" y="1868"/>
                  </a:cubicBezTo>
                  <a:lnTo>
                    <a:pt x="461" y="1957"/>
                  </a:lnTo>
                  <a:cubicBezTo>
                    <a:pt x="129" y="2071"/>
                    <a:pt x="0" y="2471"/>
                    <a:pt x="201" y="2759"/>
                  </a:cubicBezTo>
                  <a:lnTo>
                    <a:pt x="360" y="2985"/>
                  </a:lnTo>
                  <a:cubicBezTo>
                    <a:pt x="488" y="3167"/>
                    <a:pt x="488" y="3409"/>
                    <a:pt x="360" y="3591"/>
                  </a:cubicBezTo>
                  <a:lnTo>
                    <a:pt x="201" y="3817"/>
                  </a:lnTo>
                  <a:cubicBezTo>
                    <a:pt x="0" y="4104"/>
                    <a:pt x="129" y="4504"/>
                    <a:pt x="461" y="4619"/>
                  </a:cubicBezTo>
                  <a:lnTo>
                    <a:pt x="723" y="4708"/>
                  </a:lnTo>
                  <a:cubicBezTo>
                    <a:pt x="932" y="4780"/>
                    <a:pt x="1075" y="4976"/>
                    <a:pt x="1079" y="5197"/>
                  </a:cubicBezTo>
                  <a:lnTo>
                    <a:pt x="1083" y="5473"/>
                  </a:lnTo>
                  <a:cubicBezTo>
                    <a:pt x="1088" y="5824"/>
                    <a:pt x="1429" y="6071"/>
                    <a:pt x="1764" y="5968"/>
                  </a:cubicBezTo>
                  <a:lnTo>
                    <a:pt x="2028" y="5887"/>
                  </a:lnTo>
                  <a:cubicBezTo>
                    <a:pt x="2240" y="5821"/>
                    <a:pt x="2471" y="5896"/>
                    <a:pt x="2604" y="6073"/>
                  </a:cubicBezTo>
                  <a:lnTo>
                    <a:pt x="2771" y="6295"/>
                  </a:lnTo>
                  <a:cubicBezTo>
                    <a:pt x="2981" y="6575"/>
                    <a:pt x="3403" y="6575"/>
                    <a:pt x="3613" y="6295"/>
                  </a:cubicBezTo>
                  <a:lnTo>
                    <a:pt x="3777" y="6075"/>
                  </a:lnTo>
                  <a:cubicBezTo>
                    <a:pt x="3911" y="5897"/>
                    <a:pt x="4141" y="5823"/>
                    <a:pt x="4353" y="5888"/>
                  </a:cubicBezTo>
                  <a:lnTo>
                    <a:pt x="4617" y="5968"/>
                  </a:lnTo>
                  <a:cubicBezTo>
                    <a:pt x="4952" y="6071"/>
                    <a:pt x="5293" y="5824"/>
                    <a:pt x="5299" y="5473"/>
                  </a:cubicBezTo>
                  <a:lnTo>
                    <a:pt x="5303" y="5197"/>
                  </a:lnTo>
                  <a:cubicBezTo>
                    <a:pt x="5307" y="4976"/>
                    <a:pt x="5448" y="4780"/>
                    <a:pt x="5659" y="4708"/>
                  </a:cubicBezTo>
                  <a:lnTo>
                    <a:pt x="5920" y="4619"/>
                  </a:lnTo>
                  <a:cubicBezTo>
                    <a:pt x="6252" y="4505"/>
                    <a:pt x="6381" y="4105"/>
                    <a:pt x="6180" y="3817"/>
                  </a:cubicBezTo>
                  <a:lnTo>
                    <a:pt x="6023" y="3591"/>
                  </a:lnTo>
                  <a:close/>
                  <a:moveTo>
                    <a:pt x="3877" y="4231"/>
                  </a:moveTo>
                  <a:cubicBezTo>
                    <a:pt x="3773" y="4357"/>
                    <a:pt x="3637" y="4443"/>
                    <a:pt x="3479" y="4487"/>
                  </a:cubicBezTo>
                  <a:cubicBezTo>
                    <a:pt x="3409" y="4505"/>
                    <a:pt x="3379" y="4541"/>
                    <a:pt x="3381" y="4613"/>
                  </a:cubicBezTo>
                  <a:cubicBezTo>
                    <a:pt x="3384" y="4684"/>
                    <a:pt x="3381" y="4755"/>
                    <a:pt x="3381" y="4825"/>
                  </a:cubicBezTo>
                  <a:cubicBezTo>
                    <a:pt x="3381" y="4888"/>
                    <a:pt x="3349" y="4923"/>
                    <a:pt x="3287" y="4924"/>
                  </a:cubicBezTo>
                  <a:cubicBezTo>
                    <a:pt x="3211" y="4925"/>
                    <a:pt x="3135" y="4925"/>
                    <a:pt x="3059" y="4924"/>
                  </a:cubicBezTo>
                  <a:cubicBezTo>
                    <a:pt x="2992" y="4923"/>
                    <a:pt x="2961" y="4885"/>
                    <a:pt x="2960" y="4820"/>
                  </a:cubicBezTo>
                  <a:cubicBezTo>
                    <a:pt x="2960" y="4768"/>
                    <a:pt x="2959" y="4717"/>
                    <a:pt x="2959" y="4665"/>
                  </a:cubicBezTo>
                  <a:cubicBezTo>
                    <a:pt x="2957" y="4552"/>
                    <a:pt x="2953" y="4547"/>
                    <a:pt x="2844" y="4529"/>
                  </a:cubicBezTo>
                  <a:cubicBezTo>
                    <a:pt x="2704" y="4507"/>
                    <a:pt x="2567" y="4475"/>
                    <a:pt x="2439" y="4413"/>
                  </a:cubicBezTo>
                  <a:cubicBezTo>
                    <a:pt x="2337" y="4364"/>
                    <a:pt x="2328" y="4339"/>
                    <a:pt x="2356" y="4233"/>
                  </a:cubicBezTo>
                  <a:cubicBezTo>
                    <a:pt x="2377" y="4155"/>
                    <a:pt x="2399" y="4076"/>
                    <a:pt x="2424" y="3999"/>
                  </a:cubicBezTo>
                  <a:cubicBezTo>
                    <a:pt x="2452" y="3908"/>
                    <a:pt x="2477" y="3897"/>
                    <a:pt x="2560" y="3940"/>
                  </a:cubicBezTo>
                  <a:cubicBezTo>
                    <a:pt x="2701" y="4013"/>
                    <a:pt x="2852" y="4055"/>
                    <a:pt x="3011" y="4075"/>
                  </a:cubicBezTo>
                  <a:cubicBezTo>
                    <a:pt x="3112" y="4088"/>
                    <a:pt x="3212" y="4077"/>
                    <a:pt x="3307" y="4036"/>
                  </a:cubicBezTo>
                  <a:cubicBezTo>
                    <a:pt x="3483" y="3959"/>
                    <a:pt x="3511" y="3755"/>
                    <a:pt x="3361" y="3633"/>
                  </a:cubicBezTo>
                  <a:cubicBezTo>
                    <a:pt x="3311" y="3592"/>
                    <a:pt x="3253" y="3561"/>
                    <a:pt x="3193" y="3535"/>
                  </a:cubicBezTo>
                  <a:cubicBezTo>
                    <a:pt x="3039" y="3467"/>
                    <a:pt x="2879" y="3415"/>
                    <a:pt x="2733" y="3328"/>
                  </a:cubicBezTo>
                  <a:cubicBezTo>
                    <a:pt x="2497" y="3187"/>
                    <a:pt x="2347" y="2992"/>
                    <a:pt x="2365" y="2705"/>
                  </a:cubicBezTo>
                  <a:cubicBezTo>
                    <a:pt x="2385" y="2380"/>
                    <a:pt x="2569" y="2177"/>
                    <a:pt x="2867" y="2069"/>
                  </a:cubicBezTo>
                  <a:cubicBezTo>
                    <a:pt x="2989" y="2024"/>
                    <a:pt x="2991" y="2027"/>
                    <a:pt x="2991" y="1897"/>
                  </a:cubicBezTo>
                  <a:lnTo>
                    <a:pt x="2991" y="1767"/>
                  </a:lnTo>
                  <a:cubicBezTo>
                    <a:pt x="2993" y="1669"/>
                    <a:pt x="3009" y="1653"/>
                    <a:pt x="3105" y="1651"/>
                  </a:cubicBezTo>
                  <a:cubicBezTo>
                    <a:pt x="3135" y="1649"/>
                    <a:pt x="3165" y="1651"/>
                    <a:pt x="3195" y="1651"/>
                  </a:cubicBezTo>
                  <a:cubicBezTo>
                    <a:pt x="3400" y="1651"/>
                    <a:pt x="3400" y="1651"/>
                    <a:pt x="3401" y="1856"/>
                  </a:cubicBezTo>
                  <a:cubicBezTo>
                    <a:pt x="3401" y="2001"/>
                    <a:pt x="3401" y="2001"/>
                    <a:pt x="3547" y="2024"/>
                  </a:cubicBezTo>
                  <a:cubicBezTo>
                    <a:pt x="3657" y="2041"/>
                    <a:pt x="3764" y="2075"/>
                    <a:pt x="3865" y="2119"/>
                  </a:cubicBezTo>
                  <a:cubicBezTo>
                    <a:pt x="3921" y="2144"/>
                    <a:pt x="3943" y="2183"/>
                    <a:pt x="3925" y="2243"/>
                  </a:cubicBezTo>
                  <a:cubicBezTo>
                    <a:pt x="3900" y="2332"/>
                    <a:pt x="3876" y="2420"/>
                    <a:pt x="3847" y="2508"/>
                  </a:cubicBezTo>
                  <a:cubicBezTo>
                    <a:pt x="3820" y="2591"/>
                    <a:pt x="3793" y="2603"/>
                    <a:pt x="3713" y="2564"/>
                  </a:cubicBezTo>
                  <a:cubicBezTo>
                    <a:pt x="3553" y="2487"/>
                    <a:pt x="3385" y="2455"/>
                    <a:pt x="3208" y="2464"/>
                  </a:cubicBezTo>
                  <a:cubicBezTo>
                    <a:pt x="3161" y="2467"/>
                    <a:pt x="3116" y="2473"/>
                    <a:pt x="3073" y="2492"/>
                  </a:cubicBezTo>
                  <a:cubicBezTo>
                    <a:pt x="2920" y="2559"/>
                    <a:pt x="2896" y="2728"/>
                    <a:pt x="3025" y="2832"/>
                  </a:cubicBezTo>
                  <a:cubicBezTo>
                    <a:pt x="3091" y="2885"/>
                    <a:pt x="3167" y="2923"/>
                    <a:pt x="3245" y="2956"/>
                  </a:cubicBezTo>
                  <a:cubicBezTo>
                    <a:pt x="3381" y="3012"/>
                    <a:pt x="3517" y="3065"/>
                    <a:pt x="3647" y="3137"/>
                  </a:cubicBezTo>
                  <a:cubicBezTo>
                    <a:pt x="4056" y="3365"/>
                    <a:pt x="4167" y="3880"/>
                    <a:pt x="3877" y="423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2" name="îŝḷîḓé-Oval 19"/>
            <p:cNvSpPr/>
            <p:nvPr/>
          </p:nvSpPr>
          <p:spPr>
            <a:xfrm>
              <a:off x="5663503" y="5046161"/>
              <a:ext cx="231664" cy="213665"/>
            </a:xfrm>
            <a:custGeom>
              <a:avLst/>
              <a:gdLst>
                <a:gd name="connsiteX0" fmla="*/ 176147 w 578111"/>
                <a:gd name="connsiteY0" fmla="*/ 221031 h 533197"/>
                <a:gd name="connsiteX1" fmla="*/ 212154 w 578111"/>
                <a:gd name="connsiteY1" fmla="*/ 256947 h 533197"/>
                <a:gd name="connsiteX2" fmla="*/ 212154 w 578111"/>
                <a:gd name="connsiteY2" fmla="*/ 348118 h 533197"/>
                <a:gd name="connsiteX3" fmla="*/ 176147 w 578111"/>
                <a:gd name="connsiteY3" fmla="*/ 384955 h 533197"/>
                <a:gd name="connsiteX4" fmla="*/ 139217 w 578111"/>
                <a:gd name="connsiteY4" fmla="*/ 348118 h 533197"/>
                <a:gd name="connsiteX5" fmla="*/ 139217 w 578111"/>
                <a:gd name="connsiteY5" fmla="*/ 256947 h 533197"/>
                <a:gd name="connsiteX6" fmla="*/ 176147 w 578111"/>
                <a:gd name="connsiteY6" fmla="*/ 221031 h 533197"/>
                <a:gd name="connsiteX7" fmla="*/ 267503 w 578111"/>
                <a:gd name="connsiteY7" fmla="*/ 184193 h 533197"/>
                <a:gd name="connsiteX8" fmla="*/ 303437 w 578111"/>
                <a:gd name="connsiteY8" fmla="*/ 221030 h 533197"/>
                <a:gd name="connsiteX9" fmla="*/ 303437 w 578111"/>
                <a:gd name="connsiteY9" fmla="*/ 348119 h 533197"/>
                <a:gd name="connsiteX10" fmla="*/ 267503 w 578111"/>
                <a:gd name="connsiteY10" fmla="*/ 384956 h 533197"/>
                <a:gd name="connsiteX11" fmla="*/ 230648 w 578111"/>
                <a:gd name="connsiteY11" fmla="*/ 348119 h 533197"/>
                <a:gd name="connsiteX12" fmla="*/ 230648 w 578111"/>
                <a:gd name="connsiteY12" fmla="*/ 221030 h 533197"/>
                <a:gd name="connsiteX13" fmla="*/ 267503 w 578111"/>
                <a:gd name="connsiteY13" fmla="*/ 184193 h 533197"/>
                <a:gd name="connsiteX14" fmla="*/ 357937 w 578111"/>
                <a:gd name="connsiteY14" fmla="*/ 148390 h 533197"/>
                <a:gd name="connsiteX15" fmla="*/ 394867 w 578111"/>
                <a:gd name="connsiteY15" fmla="*/ 184289 h 533197"/>
                <a:gd name="connsiteX16" fmla="*/ 394867 w 578111"/>
                <a:gd name="connsiteY16" fmla="*/ 348136 h 533197"/>
                <a:gd name="connsiteX17" fmla="*/ 357937 w 578111"/>
                <a:gd name="connsiteY17" fmla="*/ 384955 h 533197"/>
                <a:gd name="connsiteX18" fmla="*/ 321930 w 578111"/>
                <a:gd name="connsiteY18" fmla="*/ 348136 h 533197"/>
                <a:gd name="connsiteX19" fmla="*/ 321930 w 578111"/>
                <a:gd name="connsiteY19" fmla="*/ 184289 h 533197"/>
                <a:gd name="connsiteX20" fmla="*/ 357937 w 578111"/>
                <a:gd name="connsiteY20" fmla="*/ 148390 h 533197"/>
                <a:gd name="connsiteX21" fmla="*/ 267469 w 578111"/>
                <a:gd name="connsiteY21" fmla="*/ 0 h 533197"/>
                <a:gd name="connsiteX22" fmla="*/ 529404 w 578111"/>
                <a:gd name="connsiteY22" fmla="*/ 218252 h 533197"/>
                <a:gd name="connsiteX23" fmla="*/ 566296 w 578111"/>
                <a:gd name="connsiteY23" fmla="*/ 218252 h 533197"/>
                <a:gd name="connsiteX24" fmla="*/ 576441 w 578111"/>
                <a:gd name="connsiteY24" fmla="*/ 224698 h 533197"/>
                <a:gd name="connsiteX25" fmla="*/ 575519 w 578111"/>
                <a:gd name="connsiteY25" fmla="*/ 237590 h 533197"/>
                <a:gd name="connsiteX26" fmla="*/ 514647 w 578111"/>
                <a:gd name="connsiteY26" fmla="*/ 310341 h 533197"/>
                <a:gd name="connsiteX27" fmla="*/ 505424 w 578111"/>
                <a:gd name="connsiteY27" fmla="*/ 314945 h 533197"/>
                <a:gd name="connsiteX28" fmla="*/ 496201 w 578111"/>
                <a:gd name="connsiteY28" fmla="*/ 310341 h 533197"/>
                <a:gd name="connsiteX29" fmla="*/ 435328 w 578111"/>
                <a:gd name="connsiteY29" fmla="*/ 237590 h 533197"/>
                <a:gd name="connsiteX30" fmla="*/ 433484 w 578111"/>
                <a:gd name="connsiteY30" fmla="*/ 224698 h 533197"/>
                <a:gd name="connsiteX31" fmla="*/ 444551 w 578111"/>
                <a:gd name="connsiteY31" fmla="*/ 218252 h 533197"/>
                <a:gd name="connsiteX32" fmla="*/ 480521 w 578111"/>
                <a:gd name="connsiteY32" fmla="*/ 218252 h 533197"/>
                <a:gd name="connsiteX33" fmla="*/ 267469 w 578111"/>
                <a:gd name="connsiteY33" fmla="*/ 47886 h 533197"/>
                <a:gd name="connsiteX34" fmla="*/ 48882 w 578111"/>
                <a:gd name="connsiteY34" fmla="*/ 266138 h 533197"/>
                <a:gd name="connsiteX35" fmla="*/ 267469 w 578111"/>
                <a:gd name="connsiteY35" fmla="*/ 484390 h 533197"/>
                <a:gd name="connsiteX36" fmla="*/ 456541 w 578111"/>
                <a:gd name="connsiteY36" fmla="*/ 375724 h 533197"/>
                <a:gd name="connsiteX37" fmla="*/ 489744 w 578111"/>
                <a:gd name="connsiteY37" fmla="*/ 366515 h 533197"/>
                <a:gd name="connsiteX38" fmla="*/ 498967 w 578111"/>
                <a:gd name="connsiteY38" fmla="*/ 399668 h 533197"/>
                <a:gd name="connsiteX39" fmla="*/ 267469 w 578111"/>
                <a:gd name="connsiteY39" fmla="*/ 533197 h 533197"/>
                <a:gd name="connsiteX40" fmla="*/ 0 w 578111"/>
                <a:gd name="connsiteY40" fmla="*/ 266138 h 533197"/>
                <a:gd name="connsiteX41" fmla="*/ 267469 w 578111"/>
                <a:gd name="connsiteY4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78111" h="533197">
                  <a:moveTo>
                    <a:pt x="176147" y="221031"/>
                  </a:moveTo>
                  <a:cubicBezTo>
                    <a:pt x="196459" y="221031"/>
                    <a:pt x="212154" y="237608"/>
                    <a:pt x="212154" y="256947"/>
                  </a:cubicBezTo>
                  <a:lnTo>
                    <a:pt x="212154" y="348118"/>
                  </a:lnTo>
                  <a:cubicBezTo>
                    <a:pt x="212154" y="368378"/>
                    <a:pt x="196459" y="384955"/>
                    <a:pt x="176147" y="384955"/>
                  </a:cubicBezTo>
                  <a:cubicBezTo>
                    <a:pt x="155836" y="384955"/>
                    <a:pt x="139217" y="368378"/>
                    <a:pt x="139217" y="348118"/>
                  </a:cubicBezTo>
                  <a:lnTo>
                    <a:pt x="139217" y="256947"/>
                  </a:lnTo>
                  <a:cubicBezTo>
                    <a:pt x="139217" y="237608"/>
                    <a:pt x="155836" y="221031"/>
                    <a:pt x="176147" y="221031"/>
                  </a:cubicBezTo>
                  <a:close/>
                  <a:moveTo>
                    <a:pt x="267503" y="184193"/>
                  </a:moveTo>
                  <a:cubicBezTo>
                    <a:pt x="286852" y="184193"/>
                    <a:pt x="303437" y="200770"/>
                    <a:pt x="303437" y="221030"/>
                  </a:cubicBezTo>
                  <a:lnTo>
                    <a:pt x="303437" y="348119"/>
                  </a:lnTo>
                  <a:cubicBezTo>
                    <a:pt x="303437" y="368379"/>
                    <a:pt x="287774" y="384956"/>
                    <a:pt x="267503" y="384956"/>
                  </a:cubicBezTo>
                  <a:cubicBezTo>
                    <a:pt x="247233" y="384956"/>
                    <a:pt x="230648" y="368379"/>
                    <a:pt x="230648" y="348119"/>
                  </a:cubicBezTo>
                  <a:lnTo>
                    <a:pt x="230648" y="221030"/>
                  </a:lnTo>
                  <a:cubicBezTo>
                    <a:pt x="230648" y="200770"/>
                    <a:pt x="247233" y="184193"/>
                    <a:pt x="267503" y="184193"/>
                  </a:cubicBezTo>
                  <a:close/>
                  <a:moveTo>
                    <a:pt x="357937" y="148390"/>
                  </a:moveTo>
                  <a:cubicBezTo>
                    <a:pt x="378249" y="148390"/>
                    <a:pt x="394867" y="164959"/>
                    <a:pt x="394867" y="184289"/>
                  </a:cubicBezTo>
                  <a:lnTo>
                    <a:pt x="394867" y="348136"/>
                  </a:lnTo>
                  <a:cubicBezTo>
                    <a:pt x="394867" y="368386"/>
                    <a:pt x="378249" y="384955"/>
                    <a:pt x="357937" y="384955"/>
                  </a:cubicBezTo>
                  <a:cubicBezTo>
                    <a:pt x="338549" y="384955"/>
                    <a:pt x="321930" y="368386"/>
                    <a:pt x="321930" y="348136"/>
                  </a:cubicBezTo>
                  <a:lnTo>
                    <a:pt x="321930" y="184289"/>
                  </a:lnTo>
                  <a:cubicBezTo>
                    <a:pt x="321930" y="164959"/>
                    <a:pt x="338549" y="148390"/>
                    <a:pt x="357937" y="148390"/>
                  </a:cubicBezTo>
                  <a:close/>
                  <a:moveTo>
                    <a:pt x="267469" y="0"/>
                  </a:moveTo>
                  <a:cubicBezTo>
                    <a:pt x="397514" y="0"/>
                    <a:pt x="507268" y="93931"/>
                    <a:pt x="529404" y="218252"/>
                  </a:cubicBezTo>
                  <a:lnTo>
                    <a:pt x="566296" y="218252"/>
                  </a:lnTo>
                  <a:cubicBezTo>
                    <a:pt x="570907" y="218252"/>
                    <a:pt x="574597" y="221014"/>
                    <a:pt x="576441" y="224698"/>
                  </a:cubicBezTo>
                  <a:cubicBezTo>
                    <a:pt x="579208" y="229302"/>
                    <a:pt x="578286" y="233907"/>
                    <a:pt x="575519" y="237590"/>
                  </a:cubicBezTo>
                  <a:lnTo>
                    <a:pt x="514647" y="310341"/>
                  </a:lnTo>
                  <a:cubicBezTo>
                    <a:pt x="511880" y="313104"/>
                    <a:pt x="509113" y="314945"/>
                    <a:pt x="505424" y="314945"/>
                  </a:cubicBezTo>
                  <a:cubicBezTo>
                    <a:pt x="501734" y="314945"/>
                    <a:pt x="498045" y="313104"/>
                    <a:pt x="496201" y="310341"/>
                  </a:cubicBezTo>
                  <a:lnTo>
                    <a:pt x="435328" y="237590"/>
                  </a:lnTo>
                  <a:cubicBezTo>
                    <a:pt x="431639" y="233907"/>
                    <a:pt x="431639" y="229302"/>
                    <a:pt x="433484" y="224698"/>
                  </a:cubicBezTo>
                  <a:cubicBezTo>
                    <a:pt x="435328" y="221014"/>
                    <a:pt x="439940" y="218252"/>
                    <a:pt x="444551" y="218252"/>
                  </a:cubicBezTo>
                  <a:lnTo>
                    <a:pt x="480521" y="218252"/>
                  </a:lnTo>
                  <a:cubicBezTo>
                    <a:pt x="458386" y="120637"/>
                    <a:pt x="370767" y="47886"/>
                    <a:pt x="267469" y="47886"/>
                  </a:cubicBezTo>
                  <a:cubicBezTo>
                    <a:pt x="146647" y="47886"/>
                    <a:pt x="48882" y="146422"/>
                    <a:pt x="48882" y="266138"/>
                  </a:cubicBezTo>
                  <a:cubicBezTo>
                    <a:pt x="48882" y="386775"/>
                    <a:pt x="146647" y="484390"/>
                    <a:pt x="267469" y="484390"/>
                  </a:cubicBezTo>
                  <a:cubicBezTo>
                    <a:pt x="344942" y="484390"/>
                    <a:pt x="417805" y="442949"/>
                    <a:pt x="456541" y="375724"/>
                  </a:cubicBezTo>
                  <a:cubicBezTo>
                    <a:pt x="462998" y="363753"/>
                    <a:pt x="477754" y="360069"/>
                    <a:pt x="489744" y="366515"/>
                  </a:cubicBezTo>
                  <a:cubicBezTo>
                    <a:pt x="501734" y="373883"/>
                    <a:pt x="505424" y="388617"/>
                    <a:pt x="498967" y="399668"/>
                  </a:cubicBezTo>
                  <a:cubicBezTo>
                    <a:pt x="451008" y="482548"/>
                    <a:pt x="362466" y="533197"/>
                    <a:pt x="267469" y="533197"/>
                  </a:cubicBezTo>
                  <a:cubicBezTo>
                    <a:pt x="119900" y="533197"/>
                    <a:pt x="0" y="413481"/>
                    <a:pt x="0" y="266138"/>
                  </a:cubicBezTo>
                  <a:cubicBezTo>
                    <a:pt x="0" y="119716"/>
                    <a:pt x="119900" y="0"/>
                    <a:pt x="267469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3" name="îṥļîḑé-Oval 20"/>
            <p:cNvSpPr/>
            <p:nvPr/>
          </p:nvSpPr>
          <p:spPr>
            <a:xfrm>
              <a:off x="6901592" y="4848392"/>
              <a:ext cx="231664" cy="231359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4664710" y="1009650"/>
            <a:ext cx="337756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/>
              <a:t>课程显示信息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1735455" y="2208530"/>
            <a:ext cx="9657715" cy="4022090"/>
            <a:chOff x="2733" y="3478"/>
            <a:chExt cx="15209" cy="6334"/>
          </a:xfrm>
        </p:grpSpPr>
        <p:sp>
          <p:nvSpPr>
            <p:cNvPr id="41" name="矩形 40"/>
            <p:cNvSpPr/>
            <p:nvPr/>
          </p:nvSpPr>
          <p:spPr>
            <a:xfrm>
              <a:off x="3636" y="3478"/>
              <a:ext cx="4711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课程简介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2733" y="4954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开课时间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4660" y="6037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参考资料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4173" y="8095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课程章节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655" y="9145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教学目标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4064" y="8318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先修知识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805" y="7363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报名人数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33" y="6204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学习时长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660" y="7019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授课教师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823" y="9145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教学大纲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2102" y="9121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考核标准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3413" y="3502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+mn-ea"/>
                </a:rPr>
                <a:t>常见问题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4513" y="4954"/>
              <a:ext cx="3282" cy="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l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证书要求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-511810" y="2432685"/>
            <a:ext cx="13438505" cy="3131185"/>
          </a:xfrm>
          <a:prstGeom prst="rect">
            <a:avLst/>
          </a:pr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chemeClr val="bg1"/>
                </a:solidFill>
              </a:rPr>
              <a:t>全面的课程信息让学习者能够更加清晰地了解课程，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ctr"/>
            <a:r>
              <a:rPr lang="zh-CN" altLang="en-US" sz="3200" b="1">
                <a:solidFill>
                  <a:schemeClr val="bg1"/>
                </a:solidFill>
              </a:rPr>
              <a:t>根据自身的需求选择适合自己的课程！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176530" y="26035"/>
            <a:ext cx="6002035" cy="1228725"/>
            <a:chOff x="253" y="429"/>
            <a:chExt cx="9849" cy="1935"/>
          </a:xfrm>
        </p:grpSpPr>
        <p:sp>
          <p:nvSpPr>
            <p:cNvPr id="16" name="文本框 15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05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916" y="601"/>
              <a:ext cx="9186" cy="1763"/>
              <a:chOff x="6630" y="3870"/>
              <a:chExt cx="9186" cy="1763"/>
            </a:xfrm>
          </p:grpSpPr>
          <p:cxnSp>
            <p:nvCxnSpPr>
              <p:cNvPr id="23" name="直接连接符 22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矩形 23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Experience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TextBox 11"/>
              <p:cNvSpPr txBox="1"/>
              <p:nvPr/>
            </p:nvSpPr>
            <p:spPr>
              <a:xfrm>
                <a:off x="9115" y="5053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process  felling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38"/>
          <p:cNvGrpSpPr/>
          <p:nvPr/>
        </p:nvGrpSpPr>
        <p:grpSpPr>
          <a:xfrm>
            <a:off x="5142008" y="2502263"/>
            <a:ext cx="2715065" cy="2986796"/>
            <a:chOff x="4738467" y="2612526"/>
            <a:chExt cx="2715065" cy="3198532"/>
          </a:xfrm>
        </p:grpSpPr>
        <p:cxnSp>
          <p:nvCxnSpPr>
            <p:cNvPr id="126" name="Straight Connector 39"/>
            <p:cNvCxnSpPr/>
            <p:nvPr/>
          </p:nvCxnSpPr>
          <p:spPr>
            <a:xfrm>
              <a:off x="6096000" y="2612526"/>
              <a:ext cx="0" cy="3198532"/>
            </a:xfrm>
            <a:prstGeom prst="line">
              <a:avLst/>
            </a:prstGeom>
            <a:ln w="22225">
              <a:solidFill>
                <a:schemeClr val="bg1">
                  <a:lumMod val="75000"/>
                </a:schemeClr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40"/>
            <p:cNvCxnSpPr/>
            <p:nvPr/>
          </p:nvCxnSpPr>
          <p:spPr>
            <a:xfrm>
              <a:off x="4738467" y="4291627"/>
              <a:ext cx="2715065" cy="0"/>
            </a:xfrm>
            <a:prstGeom prst="line">
              <a:avLst/>
            </a:prstGeom>
            <a:ln w="22225">
              <a:solidFill>
                <a:schemeClr val="bg1">
                  <a:lumMod val="75000"/>
                </a:schemeClr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/>
          <p:cNvGrpSpPr/>
          <p:nvPr/>
        </p:nvGrpSpPr>
        <p:grpSpPr>
          <a:xfrm>
            <a:off x="1934533" y="1731683"/>
            <a:ext cx="3567183" cy="2016787"/>
            <a:chOff x="1934533" y="1640115"/>
            <a:chExt cx="3567183" cy="2016787"/>
          </a:xfrm>
        </p:grpSpPr>
        <p:grpSp>
          <p:nvGrpSpPr>
            <p:cNvPr id="92" name="Group 44"/>
            <p:cNvGrpSpPr/>
            <p:nvPr/>
          </p:nvGrpSpPr>
          <p:grpSpPr>
            <a:xfrm>
              <a:off x="1934892" y="1640115"/>
              <a:ext cx="3566824" cy="2016787"/>
              <a:chOff x="1639910" y="1329148"/>
              <a:chExt cx="3819677" cy="2159758"/>
            </a:xfrm>
          </p:grpSpPr>
          <p:sp>
            <p:nvSpPr>
              <p:cNvPr id="96" name="Rectangle 6"/>
              <p:cNvSpPr/>
              <p:nvPr/>
            </p:nvSpPr>
            <p:spPr>
              <a:xfrm>
                <a:off x="1639910" y="1706999"/>
                <a:ext cx="3819677" cy="1781907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sp>
            <p:nvSpPr>
              <p:cNvPr id="97" name="Rectangle: Rounded Corners 4"/>
              <p:cNvSpPr/>
              <p:nvPr/>
            </p:nvSpPr>
            <p:spPr>
              <a:xfrm rot="2700000">
                <a:off x="3171896" y="1329148"/>
                <a:ext cx="755703" cy="75570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grpSp>
            <p:nvGrpSpPr>
              <p:cNvPr id="122" name="Group 7"/>
              <p:cNvGrpSpPr/>
              <p:nvPr/>
            </p:nvGrpSpPr>
            <p:grpSpPr>
              <a:xfrm>
                <a:off x="3317574" y="1442284"/>
                <a:ext cx="464344" cy="464344"/>
                <a:chOff x="4439444" y="2582069"/>
                <a:chExt cx="464344" cy="464344"/>
              </a:xfrm>
              <a:solidFill>
                <a:schemeClr val="bg1"/>
              </a:solidFill>
            </p:grpSpPr>
            <p:sp>
              <p:nvSpPr>
                <p:cNvPr id="123" name="Freeform: Shape 10"/>
                <p:cNvSpPr/>
                <p:nvPr/>
              </p:nvSpPr>
              <p:spPr bwMode="auto">
                <a:xfrm>
                  <a:off x="4439444" y="2582069"/>
                  <a:ext cx="464344" cy="4643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180" y="12132"/>
                      </a:moveTo>
                      <a:cubicBezTo>
                        <a:pt x="17710" y="12226"/>
                        <a:pt x="17327" y="12561"/>
                        <a:pt x="17170" y="13012"/>
                      </a:cubicBezTo>
                      <a:cubicBezTo>
                        <a:pt x="17083" y="13261"/>
                        <a:pt x="16981" y="13503"/>
                        <a:pt x="16868" y="13738"/>
                      </a:cubicBezTo>
                      <a:cubicBezTo>
                        <a:pt x="16658" y="14169"/>
                        <a:pt x="16694" y="14677"/>
                        <a:pt x="16959" y="15075"/>
                      </a:cubicBezTo>
                      <a:lnTo>
                        <a:pt x="18131" y="16833"/>
                      </a:lnTo>
                      <a:lnTo>
                        <a:pt x="16832" y="18132"/>
                      </a:lnTo>
                      <a:lnTo>
                        <a:pt x="15075" y="16960"/>
                      </a:lnTo>
                      <a:cubicBezTo>
                        <a:pt x="14850" y="16810"/>
                        <a:pt x="14589" y="16733"/>
                        <a:pt x="14326" y="16733"/>
                      </a:cubicBezTo>
                      <a:cubicBezTo>
                        <a:pt x="14126" y="16733"/>
                        <a:pt x="13924" y="16778"/>
                        <a:pt x="13738" y="16868"/>
                      </a:cubicBezTo>
                      <a:cubicBezTo>
                        <a:pt x="13504" y="16981"/>
                        <a:pt x="13262" y="17083"/>
                        <a:pt x="13012" y="17170"/>
                      </a:cubicBezTo>
                      <a:cubicBezTo>
                        <a:pt x="12561" y="17327"/>
                        <a:pt x="12226" y="17712"/>
                        <a:pt x="12133" y="18180"/>
                      </a:cubicBezTo>
                      <a:lnTo>
                        <a:pt x="11717" y="20249"/>
                      </a:lnTo>
                      <a:lnTo>
                        <a:pt x="9881" y="20249"/>
                      </a:lnTo>
                      <a:lnTo>
                        <a:pt x="9467" y="18180"/>
                      </a:lnTo>
                      <a:cubicBezTo>
                        <a:pt x="9373" y="17712"/>
                        <a:pt x="9039" y="17327"/>
                        <a:pt x="8588" y="17170"/>
                      </a:cubicBezTo>
                      <a:cubicBezTo>
                        <a:pt x="8339" y="17083"/>
                        <a:pt x="8096" y="16983"/>
                        <a:pt x="7861" y="16869"/>
                      </a:cubicBezTo>
                      <a:cubicBezTo>
                        <a:pt x="7675" y="16778"/>
                        <a:pt x="7474" y="16733"/>
                        <a:pt x="7273" y="16733"/>
                      </a:cubicBezTo>
                      <a:cubicBezTo>
                        <a:pt x="7011" y="16733"/>
                        <a:pt x="6750" y="16810"/>
                        <a:pt x="6525" y="16960"/>
                      </a:cubicBezTo>
                      <a:lnTo>
                        <a:pt x="4767" y="18132"/>
                      </a:lnTo>
                      <a:lnTo>
                        <a:pt x="3468" y="16833"/>
                      </a:lnTo>
                      <a:lnTo>
                        <a:pt x="4639" y="15075"/>
                      </a:lnTo>
                      <a:cubicBezTo>
                        <a:pt x="4904" y="14677"/>
                        <a:pt x="4939" y="14169"/>
                        <a:pt x="4732" y="13738"/>
                      </a:cubicBezTo>
                      <a:cubicBezTo>
                        <a:pt x="4618" y="13504"/>
                        <a:pt x="4516" y="13263"/>
                        <a:pt x="4429" y="13013"/>
                      </a:cubicBezTo>
                      <a:cubicBezTo>
                        <a:pt x="4273" y="12561"/>
                        <a:pt x="3888" y="12227"/>
                        <a:pt x="3419" y="12133"/>
                      </a:cubicBezTo>
                      <a:lnTo>
                        <a:pt x="1350" y="11718"/>
                      </a:lnTo>
                      <a:lnTo>
                        <a:pt x="1349" y="9882"/>
                      </a:lnTo>
                      <a:lnTo>
                        <a:pt x="3419" y="9468"/>
                      </a:lnTo>
                      <a:cubicBezTo>
                        <a:pt x="3888" y="9374"/>
                        <a:pt x="4273" y="9039"/>
                        <a:pt x="4429" y="8588"/>
                      </a:cubicBezTo>
                      <a:cubicBezTo>
                        <a:pt x="4516" y="8338"/>
                        <a:pt x="4617" y="8096"/>
                        <a:pt x="4731" y="7862"/>
                      </a:cubicBezTo>
                      <a:cubicBezTo>
                        <a:pt x="4940" y="7431"/>
                        <a:pt x="4905" y="6923"/>
                        <a:pt x="4639" y="6524"/>
                      </a:cubicBezTo>
                      <a:lnTo>
                        <a:pt x="3468" y="4767"/>
                      </a:lnTo>
                      <a:lnTo>
                        <a:pt x="4767" y="3468"/>
                      </a:lnTo>
                      <a:lnTo>
                        <a:pt x="6525" y="4639"/>
                      </a:lnTo>
                      <a:cubicBezTo>
                        <a:pt x="6750" y="4790"/>
                        <a:pt x="7011" y="4866"/>
                        <a:pt x="7273" y="4866"/>
                      </a:cubicBezTo>
                      <a:cubicBezTo>
                        <a:pt x="7474" y="4866"/>
                        <a:pt x="7674" y="4822"/>
                        <a:pt x="7861" y="4732"/>
                      </a:cubicBezTo>
                      <a:cubicBezTo>
                        <a:pt x="8095" y="4619"/>
                        <a:pt x="8337" y="4517"/>
                        <a:pt x="8586" y="4430"/>
                      </a:cubicBezTo>
                      <a:cubicBezTo>
                        <a:pt x="9039" y="4272"/>
                        <a:pt x="9373" y="3888"/>
                        <a:pt x="9467" y="3420"/>
                      </a:cubicBezTo>
                      <a:lnTo>
                        <a:pt x="9881" y="1350"/>
                      </a:lnTo>
                      <a:lnTo>
                        <a:pt x="11717" y="1350"/>
                      </a:lnTo>
                      <a:lnTo>
                        <a:pt x="12131" y="3420"/>
                      </a:lnTo>
                      <a:cubicBezTo>
                        <a:pt x="12225" y="3888"/>
                        <a:pt x="12560" y="4272"/>
                        <a:pt x="13012" y="4430"/>
                      </a:cubicBezTo>
                      <a:cubicBezTo>
                        <a:pt x="13261" y="4517"/>
                        <a:pt x="13502" y="4617"/>
                        <a:pt x="13737" y="4731"/>
                      </a:cubicBezTo>
                      <a:cubicBezTo>
                        <a:pt x="13924" y="4822"/>
                        <a:pt x="14125" y="4866"/>
                        <a:pt x="14326" y="4866"/>
                      </a:cubicBezTo>
                      <a:cubicBezTo>
                        <a:pt x="14589" y="4866"/>
                        <a:pt x="14850" y="4790"/>
                        <a:pt x="15075" y="4639"/>
                      </a:cubicBezTo>
                      <a:lnTo>
                        <a:pt x="16832" y="3468"/>
                      </a:lnTo>
                      <a:lnTo>
                        <a:pt x="18131" y="4767"/>
                      </a:lnTo>
                      <a:lnTo>
                        <a:pt x="16959" y="6524"/>
                      </a:lnTo>
                      <a:cubicBezTo>
                        <a:pt x="16694" y="6923"/>
                        <a:pt x="16660" y="7431"/>
                        <a:pt x="16867" y="7861"/>
                      </a:cubicBezTo>
                      <a:cubicBezTo>
                        <a:pt x="16980" y="8096"/>
                        <a:pt x="17083" y="8337"/>
                        <a:pt x="17170" y="8587"/>
                      </a:cubicBezTo>
                      <a:cubicBezTo>
                        <a:pt x="17327" y="9039"/>
                        <a:pt x="17710" y="9373"/>
                        <a:pt x="18180" y="9467"/>
                      </a:cubicBezTo>
                      <a:lnTo>
                        <a:pt x="20248" y="9882"/>
                      </a:lnTo>
                      <a:lnTo>
                        <a:pt x="20250" y="11718"/>
                      </a:lnTo>
                      <a:cubicBezTo>
                        <a:pt x="20250" y="11718"/>
                        <a:pt x="18180" y="12132"/>
                        <a:pt x="18180" y="12132"/>
                      </a:cubicBezTo>
                      <a:close/>
                      <a:moveTo>
                        <a:pt x="20513" y="8558"/>
                      </a:moveTo>
                      <a:lnTo>
                        <a:pt x="18445" y="8143"/>
                      </a:lnTo>
                      <a:cubicBezTo>
                        <a:pt x="18341" y="7844"/>
                        <a:pt x="18218" y="7554"/>
                        <a:pt x="18082" y="7273"/>
                      </a:cubicBezTo>
                      <a:lnTo>
                        <a:pt x="19254" y="5516"/>
                      </a:lnTo>
                      <a:cubicBezTo>
                        <a:pt x="19611" y="4980"/>
                        <a:pt x="19540" y="4268"/>
                        <a:pt x="19085" y="3813"/>
                      </a:cubicBezTo>
                      <a:lnTo>
                        <a:pt x="17787" y="2514"/>
                      </a:lnTo>
                      <a:cubicBezTo>
                        <a:pt x="17526" y="2253"/>
                        <a:pt x="17181" y="2118"/>
                        <a:pt x="16831" y="2118"/>
                      </a:cubicBezTo>
                      <a:cubicBezTo>
                        <a:pt x="16573" y="2118"/>
                        <a:pt x="16312" y="2193"/>
                        <a:pt x="16084" y="2345"/>
                      </a:cubicBezTo>
                      <a:lnTo>
                        <a:pt x="14326" y="3516"/>
                      </a:lnTo>
                      <a:cubicBezTo>
                        <a:pt x="14044" y="3380"/>
                        <a:pt x="13754" y="3258"/>
                        <a:pt x="13455" y="3155"/>
                      </a:cubicBezTo>
                      <a:lnTo>
                        <a:pt x="13041" y="1085"/>
                      </a:lnTo>
                      <a:cubicBezTo>
                        <a:pt x="12916" y="454"/>
                        <a:pt x="12361" y="0"/>
                        <a:pt x="11717" y="0"/>
                      </a:cubicBezTo>
                      <a:lnTo>
                        <a:pt x="9881" y="0"/>
                      </a:lnTo>
                      <a:cubicBezTo>
                        <a:pt x="9238" y="0"/>
                        <a:pt x="8684" y="454"/>
                        <a:pt x="8557" y="1085"/>
                      </a:cubicBezTo>
                      <a:lnTo>
                        <a:pt x="8143" y="3155"/>
                      </a:lnTo>
                      <a:cubicBezTo>
                        <a:pt x="7843" y="3258"/>
                        <a:pt x="7554" y="3381"/>
                        <a:pt x="7273" y="3516"/>
                      </a:cubicBezTo>
                      <a:lnTo>
                        <a:pt x="5516" y="2345"/>
                      </a:lnTo>
                      <a:cubicBezTo>
                        <a:pt x="5287" y="2193"/>
                        <a:pt x="5026" y="2118"/>
                        <a:pt x="4767" y="2118"/>
                      </a:cubicBezTo>
                      <a:cubicBezTo>
                        <a:pt x="4419" y="2118"/>
                        <a:pt x="4073" y="2253"/>
                        <a:pt x="3812" y="2514"/>
                      </a:cubicBezTo>
                      <a:lnTo>
                        <a:pt x="2514" y="3813"/>
                      </a:lnTo>
                      <a:cubicBezTo>
                        <a:pt x="2059" y="4268"/>
                        <a:pt x="1988" y="4980"/>
                        <a:pt x="2345" y="5516"/>
                      </a:cubicBezTo>
                      <a:lnTo>
                        <a:pt x="3516" y="7273"/>
                      </a:lnTo>
                      <a:cubicBezTo>
                        <a:pt x="3380" y="7555"/>
                        <a:pt x="3258" y="7844"/>
                        <a:pt x="3154" y="8144"/>
                      </a:cubicBezTo>
                      <a:lnTo>
                        <a:pt x="1085" y="8558"/>
                      </a:lnTo>
                      <a:cubicBezTo>
                        <a:pt x="454" y="8684"/>
                        <a:pt x="0" y="9238"/>
                        <a:pt x="0" y="9882"/>
                      </a:cubicBezTo>
                      <a:lnTo>
                        <a:pt x="0" y="11718"/>
                      </a:lnTo>
                      <a:cubicBezTo>
                        <a:pt x="0" y="12361"/>
                        <a:pt x="454" y="12916"/>
                        <a:pt x="1085" y="13042"/>
                      </a:cubicBezTo>
                      <a:lnTo>
                        <a:pt x="3154" y="13456"/>
                      </a:lnTo>
                      <a:cubicBezTo>
                        <a:pt x="3258" y="13755"/>
                        <a:pt x="3380" y="14046"/>
                        <a:pt x="3516" y="14326"/>
                      </a:cubicBezTo>
                      <a:lnTo>
                        <a:pt x="2345" y="16083"/>
                      </a:lnTo>
                      <a:cubicBezTo>
                        <a:pt x="1988" y="16619"/>
                        <a:pt x="2059" y="17332"/>
                        <a:pt x="2514" y="17787"/>
                      </a:cubicBezTo>
                      <a:lnTo>
                        <a:pt x="3812" y="19086"/>
                      </a:lnTo>
                      <a:cubicBezTo>
                        <a:pt x="4073" y="19346"/>
                        <a:pt x="4419" y="19482"/>
                        <a:pt x="4767" y="19482"/>
                      </a:cubicBezTo>
                      <a:cubicBezTo>
                        <a:pt x="5026" y="19482"/>
                        <a:pt x="5287" y="19406"/>
                        <a:pt x="5516" y="19254"/>
                      </a:cubicBezTo>
                      <a:lnTo>
                        <a:pt x="7273" y="18083"/>
                      </a:lnTo>
                      <a:cubicBezTo>
                        <a:pt x="7554" y="18220"/>
                        <a:pt x="7843" y="18341"/>
                        <a:pt x="8143" y="18445"/>
                      </a:cubicBezTo>
                      <a:lnTo>
                        <a:pt x="8557" y="20514"/>
                      </a:lnTo>
                      <a:cubicBezTo>
                        <a:pt x="8684" y="21146"/>
                        <a:pt x="9238" y="21599"/>
                        <a:pt x="9881" y="21599"/>
                      </a:cubicBezTo>
                      <a:lnTo>
                        <a:pt x="11717" y="21599"/>
                      </a:lnTo>
                      <a:cubicBezTo>
                        <a:pt x="12361" y="21599"/>
                        <a:pt x="12916" y="21146"/>
                        <a:pt x="13041" y="20514"/>
                      </a:cubicBezTo>
                      <a:lnTo>
                        <a:pt x="13456" y="18445"/>
                      </a:lnTo>
                      <a:cubicBezTo>
                        <a:pt x="13755" y="18341"/>
                        <a:pt x="14046" y="18219"/>
                        <a:pt x="14326" y="18083"/>
                      </a:cubicBezTo>
                      <a:lnTo>
                        <a:pt x="16084" y="19254"/>
                      </a:lnTo>
                      <a:cubicBezTo>
                        <a:pt x="16312" y="19406"/>
                        <a:pt x="16573" y="19482"/>
                        <a:pt x="16831" y="19482"/>
                      </a:cubicBezTo>
                      <a:cubicBezTo>
                        <a:pt x="17181" y="19482"/>
                        <a:pt x="17526" y="19346"/>
                        <a:pt x="17787" y="19086"/>
                      </a:cubicBezTo>
                      <a:lnTo>
                        <a:pt x="19085" y="17787"/>
                      </a:lnTo>
                      <a:cubicBezTo>
                        <a:pt x="19540" y="17332"/>
                        <a:pt x="19611" y="16619"/>
                        <a:pt x="19254" y="16083"/>
                      </a:cubicBezTo>
                      <a:lnTo>
                        <a:pt x="18082" y="14326"/>
                      </a:lnTo>
                      <a:cubicBezTo>
                        <a:pt x="18219" y="14045"/>
                        <a:pt x="18341" y="13755"/>
                        <a:pt x="18445" y="13456"/>
                      </a:cubicBezTo>
                      <a:lnTo>
                        <a:pt x="20513" y="13042"/>
                      </a:lnTo>
                      <a:cubicBezTo>
                        <a:pt x="21145" y="12916"/>
                        <a:pt x="21599" y="12361"/>
                        <a:pt x="21599" y="11718"/>
                      </a:cubicBezTo>
                      <a:lnTo>
                        <a:pt x="21599" y="9882"/>
                      </a:lnTo>
                      <a:cubicBezTo>
                        <a:pt x="21599" y="9238"/>
                        <a:pt x="21145" y="8684"/>
                        <a:pt x="20513" y="855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124" name="Freeform: Shape 11"/>
                <p:cNvSpPr/>
                <p:nvPr/>
              </p:nvSpPr>
              <p:spPr bwMode="auto">
                <a:xfrm>
                  <a:off x="4570413" y="2712244"/>
                  <a:ext cx="203200" cy="20320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0250"/>
                      </a:moveTo>
                      <a:cubicBezTo>
                        <a:pt x="5580" y="20250"/>
                        <a:pt x="1350" y="16017"/>
                        <a:pt x="1350" y="10800"/>
                      </a:cubicBezTo>
                      <a:cubicBezTo>
                        <a:pt x="1350" y="5582"/>
                        <a:pt x="5580" y="1349"/>
                        <a:pt x="10800" y="1349"/>
                      </a:cubicBezTo>
                      <a:cubicBezTo>
                        <a:pt x="16016" y="1349"/>
                        <a:pt x="20250" y="5582"/>
                        <a:pt x="20250" y="10800"/>
                      </a:cubicBezTo>
                      <a:cubicBezTo>
                        <a:pt x="20250" y="16017"/>
                        <a:pt x="16016" y="20250"/>
                        <a:pt x="10800" y="20250"/>
                      </a:cubicBezTo>
                      <a:moveTo>
                        <a:pt x="10800" y="0"/>
                      </a:moveTo>
                      <a:cubicBezTo>
                        <a:pt x="4836" y="0"/>
                        <a:pt x="0" y="4836"/>
                        <a:pt x="0" y="10800"/>
                      </a:cubicBezTo>
                      <a:cubicBezTo>
                        <a:pt x="0" y="16763"/>
                        <a:pt x="4836" y="21600"/>
                        <a:pt x="10800" y="21600"/>
                      </a:cubicBezTo>
                      <a:cubicBezTo>
                        <a:pt x="16763" y="21600"/>
                        <a:pt x="21599" y="16763"/>
                        <a:pt x="21599" y="10800"/>
                      </a:cubicBezTo>
                      <a:cubicBezTo>
                        <a:pt x="21599" y="4836"/>
                        <a:pt x="16763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125" name="Freeform: Shape 12"/>
                <p:cNvSpPr/>
                <p:nvPr/>
              </p:nvSpPr>
              <p:spPr bwMode="auto">
                <a:xfrm>
                  <a:off x="4613275" y="2755900"/>
                  <a:ext cx="116682" cy="11668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8900"/>
                      </a:moveTo>
                      <a:cubicBezTo>
                        <a:pt x="6328" y="18900"/>
                        <a:pt x="2699" y="15271"/>
                        <a:pt x="2699" y="10800"/>
                      </a:cubicBezTo>
                      <a:cubicBezTo>
                        <a:pt x="2699" y="6329"/>
                        <a:pt x="6328" y="2700"/>
                        <a:pt x="10800" y="2700"/>
                      </a:cubicBezTo>
                      <a:cubicBezTo>
                        <a:pt x="15271" y="2700"/>
                        <a:pt x="18899" y="6329"/>
                        <a:pt x="18899" y="10800"/>
                      </a:cubicBezTo>
                      <a:cubicBezTo>
                        <a:pt x="18899" y="15271"/>
                        <a:pt x="15271" y="18900"/>
                        <a:pt x="10800" y="18900"/>
                      </a:cubicBezTo>
                      <a:moveTo>
                        <a:pt x="10800" y="0"/>
                      </a:moveTo>
                      <a:cubicBezTo>
                        <a:pt x="4830" y="0"/>
                        <a:pt x="0" y="4833"/>
                        <a:pt x="0" y="10800"/>
                      </a:cubicBezTo>
                      <a:cubicBezTo>
                        <a:pt x="0" y="16766"/>
                        <a:pt x="4830" y="21599"/>
                        <a:pt x="10800" y="21599"/>
                      </a:cubicBezTo>
                      <a:cubicBezTo>
                        <a:pt x="16764" y="21599"/>
                        <a:pt x="21600" y="16766"/>
                        <a:pt x="21600" y="10800"/>
                      </a:cubicBezTo>
                      <a:cubicBezTo>
                        <a:pt x="21600" y="4833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</p:grpSp>
        </p:grpSp>
        <p:grpSp>
          <p:nvGrpSpPr>
            <p:cNvPr id="93" name="组合 92"/>
            <p:cNvGrpSpPr/>
            <p:nvPr/>
          </p:nvGrpSpPr>
          <p:grpSpPr>
            <a:xfrm>
              <a:off x="1934533" y="2622131"/>
              <a:ext cx="3566795" cy="931545"/>
              <a:chOff x="7548065" y="2192795"/>
              <a:chExt cx="4642227" cy="931545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8618684" y="2192795"/>
                <a:ext cx="25019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综合讨论区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95" name="文本框 44"/>
              <p:cNvSpPr txBox="1"/>
              <p:nvPr/>
            </p:nvSpPr>
            <p:spPr>
              <a:xfrm>
                <a:off x="7548065" y="2542045"/>
                <a:ext cx="4642227" cy="582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14000"/>
                  </a:lnSpc>
                </a:pPr>
                <a:r>
                  <a:rPr lang="en-US" altLang="zh-CN" sz="1400" dirty="0">
                    <a:solidFill>
                      <a:schemeClr val="tx1"/>
                    </a:solidFill>
                    <a:latin typeface="Century Gothic" panose="020B0502020202020204" pitchFamily="34" charset="0"/>
                    <a:ea typeface="+mj-ea"/>
                  </a:rPr>
                  <a:t>发表任何想与大家分享的经验及想法！关于本课程、学习、工作、生活等一般性话题</a:t>
                </a:r>
                <a:endParaRPr lang="en-US" altLang="zh-CN" sz="1400" dirty="0">
                  <a:solidFill>
                    <a:schemeClr val="tx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1934892" y="4013391"/>
            <a:ext cx="3566824" cy="2016788"/>
            <a:chOff x="1934892" y="3921823"/>
            <a:chExt cx="3566824" cy="2016788"/>
          </a:xfrm>
        </p:grpSpPr>
        <p:grpSp>
          <p:nvGrpSpPr>
            <p:cNvPr id="82" name="Group 47"/>
            <p:cNvGrpSpPr/>
            <p:nvPr/>
          </p:nvGrpSpPr>
          <p:grpSpPr>
            <a:xfrm>
              <a:off x="1934892" y="3921823"/>
              <a:ext cx="3566824" cy="2016788"/>
              <a:chOff x="1639910" y="3772608"/>
              <a:chExt cx="3819677" cy="2159759"/>
            </a:xfrm>
          </p:grpSpPr>
          <p:sp>
            <p:nvSpPr>
              <p:cNvPr id="87" name="Rectangle 14"/>
              <p:cNvSpPr/>
              <p:nvPr/>
            </p:nvSpPr>
            <p:spPr>
              <a:xfrm>
                <a:off x="1639910" y="4150460"/>
                <a:ext cx="3819677" cy="1781907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sp>
            <p:nvSpPr>
              <p:cNvPr id="88" name="Rectangle: Rounded Corners 15"/>
              <p:cNvSpPr/>
              <p:nvPr/>
            </p:nvSpPr>
            <p:spPr>
              <a:xfrm rot="2700000">
                <a:off x="3171895" y="3772608"/>
                <a:ext cx="755703" cy="755703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grpSp>
            <p:nvGrpSpPr>
              <p:cNvPr id="89" name="Group 16"/>
              <p:cNvGrpSpPr/>
              <p:nvPr/>
            </p:nvGrpSpPr>
            <p:grpSpPr>
              <a:xfrm>
                <a:off x="3390202" y="3917889"/>
                <a:ext cx="319088" cy="465138"/>
                <a:chOff x="3582988" y="3510757"/>
                <a:chExt cx="319088" cy="465138"/>
              </a:xfrm>
              <a:solidFill>
                <a:schemeClr val="bg1"/>
              </a:solidFill>
            </p:grpSpPr>
            <p:sp>
              <p:nvSpPr>
                <p:cNvPr id="90" name="Freeform: Shape 19"/>
                <p:cNvSpPr/>
                <p:nvPr/>
              </p:nvSpPr>
              <p:spPr bwMode="auto">
                <a:xfrm>
                  <a:off x="3582988" y="3510757"/>
                  <a:ext cx="319088" cy="4651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5386" y="14175"/>
                      </a:moveTo>
                      <a:lnTo>
                        <a:pt x="6223" y="14175"/>
                      </a:lnTo>
                      <a:cubicBezTo>
                        <a:pt x="5734" y="13446"/>
                        <a:pt x="5147" y="12716"/>
                        <a:pt x="4568" y="12003"/>
                      </a:cubicBezTo>
                      <a:cubicBezTo>
                        <a:pt x="3287" y="10427"/>
                        <a:pt x="1963" y="8797"/>
                        <a:pt x="1963" y="7425"/>
                      </a:cubicBezTo>
                      <a:cubicBezTo>
                        <a:pt x="1963" y="4075"/>
                        <a:pt x="5927" y="1350"/>
                        <a:pt x="10800" y="1350"/>
                      </a:cubicBezTo>
                      <a:cubicBezTo>
                        <a:pt x="15672" y="1350"/>
                        <a:pt x="19636" y="4075"/>
                        <a:pt x="19636" y="7425"/>
                      </a:cubicBezTo>
                      <a:cubicBezTo>
                        <a:pt x="19636" y="8787"/>
                        <a:pt x="18312" y="10425"/>
                        <a:pt x="17029" y="12011"/>
                      </a:cubicBezTo>
                      <a:cubicBezTo>
                        <a:pt x="16455" y="12723"/>
                        <a:pt x="15873" y="13449"/>
                        <a:pt x="15386" y="14175"/>
                      </a:cubicBezTo>
                      <a:moveTo>
                        <a:pt x="10800" y="20249"/>
                      </a:moveTo>
                      <a:cubicBezTo>
                        <a:pt x="9805" y="20249"/>
                        <a:pt x="9347" y="20171"/>
                        <a:pt x="8839" y="19406"/>
                      </a:cubicBezTo>
                      <a:lnTo>
                        <a:pt x="13000" y="19048"/>
                      </a:lnTo>
                      <a:cubicBezTo>
                        <a:pt x="12398" y="20164"/>
                        <a:pt x="11959" y="20249"/>
                        <a:pt x="10800" y="20249"/>
                      </a:cubicBezTo>
                      <a:moveTo>
                        <a:pt x="7595" y="16813"/>
                      </a:moveTo>
                      <a:cubicBezTo>
                        <a:pt x="7417" y="16407"/>
                        <a:pt x="7215" y="15978"/>
                        <a:pt x="6991" y="15525"/>
                      </a:cubicBezTo>
                      <a:lnTo>
                        <a:pt x="14616" y="15525"/>
                      </a:lnTo>
                      <a:cubicBezTo>
                        <a:pt x="14496" y="15767"/>
                        <a:pt x="14375" y="16010"/>
                        <a:pt x="14270" y="16239"/>
                      </a:cubicBezTo>
                      <a:cubicBezTo>
                        <a:pt x="14270" y="16239"/>
                        <a:pt x="7595" y="16813"/>
                        <a:pt x="7595" y="16813"/>
                      </a:cubicBezTo>
                      <a:close/>
                      <a:moveTo>
                        <a:pt x="13345" y="18343"/>
                      </a:moveTo>
                      <a:lnTo>
                        <a:pt x="8476" y="18762"/>
                      </a:lnTo>
                      <a:cubicBezTo>
                        <a:pt x="8303" y="18416"/>
                        <a:pt x="8116" y="18011"/>
                        <a:pt x="7890" y="17483"/>
                      </a:cubicBezTo>
                      <a:cubicBezTo>
                        <a:pt x="7887" y="17477"/>
                        <a:pt x="7883" y="17469"/>
                        <a:pt x="7881" y="17462"/>
                      </a:cubicBezTo>
                      <a:lnTo>
                        <a:pt x="13957" y="16941"/>
                      </a:lnTo>
                      <a:cubicBezTo>
                        <a:pt x="13871" y="17140"/>
                        <a:pt x="13778" y="17350"/>
                        <a:pt x="13698" y="17537"/>
                      </a:cubicBezTo>
                      <a:cubicBezTo>
                        <a:pt x="13569" y="17841"/>
                        <a:pt x="13453" y="18104"/>
                        <a:pt x="13345" y="18343"/>
                      </a:cubicBezTo>
                      <a:moveTo>
                        <a:pt x="10800" y="0"/>
                      </a:moveTo>
                      <a:cubicBezTo>
                        <a:pt x="4835" y="0"/>
                        <a:pt x="0" y="3324"/>
                        <a:pt x="0" y="7425"/>
                      </a:cubicBezTo>
                      <a:cubicBezTo>
                        <a:pt x="0" y="10146"/>
                        <a:pt x="3621" y="13029"/>
                        <a:pt x="4939" y="15562"/>
                      </a:cubicBezTo>
                      <a:cubicBezTo>
                        <a:pt x="6906" y="19339"/>
                        <a:pt x="6688" y="21599"/>
                        <a:pt x="10800" y="21599"/>
                      </a:cubicBezTo>
                      <a:cubicBezTo>
                        <a:pt x="14972" y="21599"/>
                        <a:pt x="14692" y="19349"/>
                        <a:pt x="16660" y="15577"/>
                      </a:cubicBezTo>
                      <a:cubicBezTo>
                        <a:pt x="17983" y="13039"/>
                        <a:pt x="21600" y="10124"/>
                        <a:pt x="21600" y="7425"/>
                      </a:cubicBezTo>
                      <a:cubicBezTo>
                        <a:pt x="21600" y="332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91" name="Freeform: Shape 20"/>
                <p:cNvSpPr/>
                <p:nvPr/>
              </p:nvSpPr>
              <p:spPr bwMode="auto">
                <a:xfrm>
                  <a:off x="3655219" y="3583782"/>
                  <a:ext cx="94456" cy="9445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938" y="0"/>
                      </a:moveTo>
                      <a:cubicBezTo>
                        <a:pt x="8943" y="0"/>
                        <a:pt x="0" y="8942"/>
                        <a:pt x="0" y="19938"/>
                      </a:cubicBezTo>
                      <a:cubicBezTo>
                        <a:pt x="0" y="20855"/>
                        <a:pt x="743" y="21600"/>
                        <a:pt x="1661" y="21600"/>
                      </a:cubicBezTo>
                      <a:cubicBezTo>
                        <a:pt x="2579" y="21600"/>
                        <a:pt x="3323" y="20855"/>
                        <a:pt x="3323" y="19938"/>
                      </a:cubicBezTo>
                      <a:cubicBezTo>
                        <a:pt x="3323" y="10777"/>
                        <a:pt x="10777" y="3323"/>
                        <a:pt x="19938" y="3323"/>
                      </a:cubicBezTo>
                      <a:cubicBezTo>
                        <a:pt x="20856" y="3323"/>
                        <a:pt x="21600" y="2578"/>
                        <a:pt x="21600" y="1661"/>
                      </a:cubicBezTo>
                      <a:cubicBezTo>
                        <a:pt x="21600" y="744"/>
                        <a:pt x="20856" y="0"/>
                        <a:pt x="19938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</p:grpSp>
        </p:grpSp>
        <p:grpSp>
          <p:nvGrpSpPr>
            <p:cNvPr id="83" name="组合 82"/>
            <p:cNvGrpSpPr/>
            <p:nvPr/>
          </p:nvGrpSpPr>
          <p:grpSpPr>
            <a:xfrm>
              <a:off x="2502858" y="4924648"/>
              <a:ext cx="2679700" cy="931545"/>
              <a:chOff x="8287747" y="2192795"/>
              <a:chExt cx="3487662" cy="931545"/>
            </a:xfrm>
          </p:grpSpPr>
          <p:sp>
            <p:nvSpPr>
              <p:cNvPr id="84" name="矩形 83"/>
              <p:cNvSpPr/>
              <p:nvPr/>
            </p:nvSpPr>
            <p:spPr>
              <a:xfrm>
                <a:off x="8618684" y="2192795"/>
                <a:ext cx="25019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老师答疑区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86" name="文本框 47"/>
              <p:cNvSpPr txBox="1"/>
              <p:nvPr/>
            </p:nvSpPr>
            <p:spPr>
              <a:xfrm>
                <a:off x="8287747" y="2542045"/>
                <a:ext cx="3487662" cy="582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14000"/>
                  </a:lnSpc>
                </a:pPr>
                <a:r>
                  <a:rPr lang="en-US" altLang="zh-CN" sz="1400" dirty="0">
                    <a:solidFill>
                      <a:schemeClr val="tx1"/>
                    </a:solidFill>
                    <a:latin typeface="Century Gothic" panose="020B0502020202020204" pitchFamily="34" charset="0"/>
                    <a:ea typeface="+mj-ea"/>
                  </a:rPr>
                  <a:t>发表关于作业、测试、课件内容希望能够得到老师回答的疑问</a:t>
                </a:r>
                <a:endParaRPr lang="en-US" altLang="zh-CN" sz="1400" dirty="0">
                  <a:solidFill>
                    <a:schemeClr val="tx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6690284" y="1731683"/>
            <a:ext cx="3566824" cy="2016787"/>
            <a:chOff x="6690284" y="1640115"/>
            <a:chExt cx="3566824" cy="2016787"/>
          </a:xfrm>
        </p:grpSpPr>
        <p:grpSp>
          <p:nvGrpSpPr>
            <p:cNvPr id="72" name="Group 45"/>
            <p:cNvGrpSpPr/>
            <p:nvPr/>
          </p:nvGrpSpPr>
          <p:grpSpPr>
            <a:xfrm>
              <a:off x="6690284" y="1640115"/>
              <a:ext cx="3566824" cy="2016787"/>
              <a:chOff x="6732413" y="1329148"/>
              <a:chExt cx="3819677" cy="2159758"/>
            </a:xfrm>
          </p:grpSpPr>
          <p:sp>
            <p:nvSpPr>
              <p:cNvPr id="76" name="Rectangle 30"/>
              <p:cNvSpPr/>
              <p:nvPr/>
            </p:nvSpPr>
            <p:spPr>
              <a:xfrm>
                <a:off x="6732413" y="1706999"/>
                <a:ext cx="3819677" cy="1781907"/>
              </a:xfrm>
              <a:prstGeom prst="rect">
                <a:avLst/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sp>
            <p:nvSpPr>
              <p:cNvPr id="77" name="Rectangle: Rounded Corners 33"/>
              <p:cNvSpPr/>
              <p:nvPr/>
            </p:nvSpPr>
            <p:spPr>
              <a:xfrm rot="2700000">
                <a:off x="8264399" y="1329148"/>
                <a:ext cx="755703" cy="755703"/>
              </a:xfrm>
              <a:prstGeom prst="roundRect">
                <a:avLst/>
              </a:prstGeom>
              <a:solidFill>
                <a:schemeClr val="bg1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grpSp>
            <p:nvGrpSpPr>
              <p:cNvPr id="78" name="Group 34"/>
              <p:cNvGrpSpPr/>
              <p:nvPr/>
            </p:nvGrpSpPr>
            <p:grpSpPr>
              <a:xfrm>
                <a:off x="8409680" y="1482368"/>
                <a:ext cx="465138" cy="391319"/>
                <a:chOff x="5368132" y="2625725"/>
                <a:chExt cx="465138" cy="391319"/>
              </a:xfrm>
              <a:solidFill>
                <a:schemeClr val="accent2"/>
              </a:solidFill>
            </p:grpSpPr>
            <p:sp>
              <p:nvSpPr>
                <p:cNvPr id="79" name="Freeform: Shape 35"/>
                <p:cNvSpPr/>
                <p:nvPr/>
              </p:nvSpPr>
              <p:spPr bwMode="auto">
                <a:xfrm>
                  <a:off x="5484813" y="2727325"/>
                  <a:ext cx="231775" cy="2317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80" name="Freeform: Shape 36"/>
                <p:cNvSpPr/>
                <p:nvPr/>
              </p:nvSpPr>
              <p:spPr bwMode="auto">
                <a:xfrm>
                  <a:off x="5542757" y="2785269"/>
                  <a:ext cx="65088" cy="650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81" name="Freeform: Shape 37"/>
                <p:cNvSpPr/>
                <p:nvPr/>
              </p:nvSpPr>
              <p:spPr bwMode="auto">
                <a:xfrm>
                  <a:off x="5368132" y="2625725"/>
                  <a:ext cx="465138" cy="39131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</p:grpSp>
        </p:grpSp>
        <p:grpSp>
          <p:nvGrpSpPr>
            <p:cNvPr id="73" name="组合 72"/>
            <p:cNvGrpSpPr/>
            <p:nvPr/>
          </p:nvGrpSpPr>
          <p:grpSpPr>
            <a:xfrm>
              <a:off x="7323671" y="2622131"/>
              <a:ext cx="2278485" cy="580696"/>
              <a:chOff x="8386922" y="2192795"/>
              <a:chExt cx="2965476" cy="580696"/>
            </a:xfrm>
          </p:grpSpPr>
          <p:sp>
            <p:nvSpPr>
              <p:cNvPr id="74" name="矩形 73"/>
              <p:cNvSpPr/>
              <p:nvPr/>
            </p:nvSpPr>
            <p:spPr>
              <a:xfrm>
                <a:off x="8618684" y="2192795"/>
                <a:ext cx="25019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bg1"/>
                    </a:solidFill>
                  </a:rPr>
                  <a:t>课堂上的交互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文本框 50"/>
              <p:cNvSpPr txBox="1"/>
              <p:nvPr/>
            </p:nvSpPr>
            <p:spPr>
              <a:xfrm>
                <a:off x="8386922" y="2542351"/>
                <a:ext cx="2965476" cy="231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14000"/>
                  </a:lnSpc>
                </a:pPr>
                <a:endPara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62" name="组合 61"/>
          <p:cNvGrpSpPr/>
          <p:nvPr/>
        </p:nvGrpSpPr>
        <p:grpSpPr>
          <a:xfrm>
            <a:off x="6690284" y="4013390"/>
            <a:ext cx="3566824" cy="2016789"/>
            <a:chOff x="6690284" y="3921822"/>
            <a:chExt cx="3566824" cy="2016789"/>
          </a:xfrm>
        </p:grpSpPr>
        <p:grpSp>
          <p:nvGrpSpPr>
            <p:cNvPr id="63" name="Group 46"/>
            <p:cNvGrpSpPr/>
            <p:nvPr/>
          </p:nvGrpSpPr>
          <p:grpSpPr>
            <a:xfrm>
              <a:off x="6690284" y="3921822"/>
              <a:ext cx="3566824" cy="2016789"/>
              <a:chOff x="6732413" y="3772607"/>
              <a:chExt cx="3819677" cy="2159760"/>
            </a:xfrm>
          </p:grpSpPr>
          <p:sp>
            <p:nvSpPr>
              <p:cNvPr id="67" name="Rectangle 22"/>
              <p:cNvSpPr/>
              <p:nvPr/>
            </p:nvSpPr>
            <p:spPr>
              <a:xfrm>
                <a:off x="6732413" y="4150460"/>
                <a:ext cx="3819677" cy="1781907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sp>
            <p:nvSpPr>
              <p:cNvPr id="68" name="Rectangle: Rounded Corners 23"/>
              <p:cNvSpPr/>
              <p:nvPr/>
            </p:nvSpPr>
            <p:spPr>
              <a:xfrm rot="2700000">
                <a:off x="8264399" y="3772607"/>
                <a:ext cx="755703" cy="755703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</a:p>
            </p:txBody>
          </p:sp>
          <p:grpSp>
            <p:nvGrpSpPr>
              <p:cNvPr id="69" name="Group 24"/>
              <p:cNvGrpSpPr/>
              <p:nvPr/>
            </p:nvGrpSpPr>
            <p:grpSpPr>
              <a:xfrm>
                <a:off x="8409681" y="3947258"/>
                <a:ext cx="465138" cy="435769"/>
                <a:chOff x="5368132" y="3540125"/>
                <a:chExt cx="465138" cy="435769"/>
              </a:xfrm>
              <a:solidFill>
                <a:schemeClr val="bg1"/>
              </a:solidFill>
            </p:grpSpPr>
            <p:sp>
              <p:nvSpPr>
                <p:cNvPr id="70" name="Freeform: Shape 27"/>
                <p:cNvSpPr/>
                <p:nvPr/>
              </p:nvSpPr>
              <p:spPr bwMode="auto">
                <a:xfrm>
                  <a:off x="5426869" y="3598069"/>
                  <a:ext cx="347663" cy="2325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699" y="20255"/>
                      </a:moveTo>
                      <a:lnTo>
                        <a:pt x="899" y="20255"/>
                      </a:lnTo>
                      <a:lnTo>
                        <a:pt x="899" y="1350"/>
                      </a:lnTo>
                      <a:lnTo>
                        <a:pt x="20699" y="1350"/>
                      </a:lnTo>
                      <a:cubicBezTo>
                        <a:pt x="20699" y="1350"/>
                        <a:pt x="20699" y="20255"/>
                        <a:pt x="20699" y="20255"/>
                      </a:cubicBezTo>
                      <a:close/>
                      <a:moveTo>
                        <a:pt x="20699" y="0"/>
                      </a:moveTo>
                      <a:lnTo>
                        <a:pt x="899" y="5"/>
                      </a:lnTo>
                      <a:cubicBezTo>
                        <a:pt x="402" y="5"/>
                        <a:pt x="0" y="603"/>
                        <a:pt x="0" y="1350"/>
                      </a:cubicBezTo>
                      <a:lnTo>
                        <a:pt x="0" y="20249"/>
                      </a:lnTo>
                      <a:cubicBezTo>
                        <a:pt x="0" y="20996"/>
                        <a:pt x="402" y="21599"/>
                        <a:pt x="899" y="21599"/>
                      </a:cubicBezTo>
                      <a:lnTo>
                        <a:pt x="20699" y="21599"/>
                      </a:lnTo>
                      <a:cubicBezTo>
                        <a:pt x="21197" y="21599"/>
                        <a:pt x="21600" y="20996"/>
                        <a:pt x="21600" y="20249"/>
                      </a:cubicBezTo>
                      <a:lnTo>
                        <a:pt x="21600" y="1350"/>
                      </a:lnTo>
                      <a:cubicBezTo>
                        <a:pt x="21600" y="603"/>
                        <a:pt x="21197" y="0"/>
                        <a:pt x="206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  <p:sp>
              <p:nvSpPr>
                <p:cNvPr id="71" name="Freeform: Shape 28"/>
                <p:cNvSpPr/>
                <p:nvPr/>
              </p:nvSpPr>
              <p:spPr bwMode="auto">
                <a:xfrm>
                  <a:off x="5368132" y="3540125"/>
                  <a:ext cx="465138" cy="4357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6562"/>
                      </a:moveTo>
                      <a:cubicBezTo>
                        <a:pt x="20249" y="16959"/>
                        <a:pt x="19946" y="17282"/>
                        <a:pt x="19575" y="17282"/>
                      </a:cubicBezTo>
                      <a:lnTo>
                        <a:pt x="13499" y="17282"/>
                      </a:lnTo>
                      <a:lnTo>
                        <a:pt x="8099" y="17282"/>
                      </a:lnTo>
                      <a:lnTo>
                        <a:pt x="2024" y="17282"/>
                      </a:lnTo>
                      <a:cubicBezTo>
                        <a:pt x="1651" y="17282"/>
                        <a:pt x="1349" y="16959"/>
                        <a:pt x="1349" y="16562"/>
                      </a:cubicBezTo>
                      <a:lnTo>
                        <a:pt x="1349" y="2160"/>
                      </a:lnTo>
                      <a:cubicBezTo>
                        <a:pt x="1349" y="1762"/>
                        <a:pt x="1651" y="1440"/>
                        <a:pt x="2024" y="1440"/>
                      </a:cubicBezTo>
                      <a:lnTo>
                        <a:pt x="19575" y="1440"/>
                      </a:lnTo>
                      <a:cubicBezTo>
                        <a:pt x="19946" y="1440"/>
                        <a:pt x="20249" y="1762"/>
                        <a:pt x="20249" y="2160"/>
                      </a:cubicBezTo>
                      <a:cubicBezTo>
                        <a:pt x="20249" y="2160"/>
                        <a:pt x="20249" y="16562"/>
                        <a:pt x="20249" y="16562"/>
                      </a:cubicBezTo>
                      <a:close/>
                      <a:moveTo>
                        <a:pt x="19575" y="0"/>
                      </a:moveTo>
                      <a:lnTo>
                        <a:pt x="2024" y="0"/>
                      </a:lnTo>
                      <a:cubicBezTo>
                        <a:pt x="905" y="0"/>
                        <a:pt x="0" y="966"/>
                        <a:pt x="0" y="2160"/>
                      </a:cubicBezTo>
                      <a:lnTo>
                        <a:pt x="0" y="16562"/>
                      </a:lnTo>
                      <a:cubicBezTo>
                        <a:pt x="0" y="17753"/>
                        <a:pt x="903" y="18718"/>
                        <a:pt x="2018" y="18721"/>
                      </a:cubicBezTo>
                      <a:lnTo>
                        <a:pt x="8774" y="18721"/>
                      </a:lnTo>
                      <a:lnTo>
                        <a:pt x="8774" y="19597"/>
                      </a:lnTo>
                      <a:lnTo>
                        <a:pt x="4561" y="20181"/>
                      </a:lnTo>
                      <a:cubicBezTo>
                        <a:pt x="4260" y="20262"/>
                        <a:pt x="4049" y="20549"/>
                        <a:pt x="4049" y="20879"/>
                      </a:cubicBezTo>
                      <a:cubicBezTo>
                        <a:pt x="4049" y="21277"/>
                        <a:pt x="4351" y="21599"/>
                        <a:pt x="4724" y="21599"/>
                      </a:cubicBezTo>
                      <a:lnTo>
                        <a:pt x="16874" y="21599"/>
                      </a:lnTo>
                      <a:cubicBezTo>
                        <a:pt x="17248" y="21599"/>
                        <a:pt x="17549" y="21277"/>
                        <a:pt x="17549" y="20879"/>
                      </a:cubicBezTo>
                      <a:cubicBezTo>
                        <a:pt x="17549" y="20549"/>
                        <a:pt x="17339" y="20262"/>
                        <a:pt x="17038" y="20181"/>
                      </a:cubicBezTo>
                      <a:lnTo>
                        <a:pt x="12824" y="19597"/>
                      </a:lnTo>
                      <a:lnTo>
                        <a:pt x="12824" y="18721"/>
                      </a:lnTo>
                      <a:lnTo>
                        <a:pt x="19581" y="18721"/>
                      </a:lnTo>
                      <a:cubicBezTo>
                        <a:pt x="20696" y="18718"/>
                        <a:pt x="21600" y="17753"/>
                        <a:pt x="21600" y="16562"/>
                      </a:cubicBezTo>
                      <a:lnTo>
                        <a:pt x="21600" y="2160"/>
                      </a:lnTo>
                      <a:cubicBezTo>
                        <a:pt x="21600" y="966"/>
                        <a:pt x="20692" y="0"/>
                        <a:pt x="19575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</a:p>
              </p:txBody>
            </p:sp>
          </p:grpSp>
        </p:grpSp>
        <p:grpSp>
          <p:nvGrpSpPr>
            <p:cNvPr id="64" name="组合 63"/>
            <p:cNvGrpSpPr/>
            <p:nvPr/>
          </p:nvGrpSpPr>
          <p:grpSpPr>
            <a:xfrm>
              <a:off x="7323671" y="4924648"/>
              <a:ext cx="2278485" cy="931851"/>
              <a:chOff x="8386922" y="2192795"/>
              <a:chExt cx="2965476" cy="931851"/>
            </a:xfrm>
          </p:grpSpPr>
          <p:sp>
            <p:nvSpPr>
              <p:cNvPr id="65" name="矩形 64"/>
              <p:cNvSpPr/>
              <p:nvPr/>
            </p:nvSpPr>
            <p:spPr>
              <a:xfrm>
                <a:off x="8618684" y="2192795"/>
                <a:ext cx="25019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课堂交流区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66" name="文本框 53"/>
              <p:cNvSpPr txBox="1"/>
              <p:nvPr/>
            </p:nvSpPr>
            <p:spPr>
              <a:xfrm>
                <a:off x="8386922" y="2542351"/>
                <a:ext cx="2965476" cy="582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14000"/>
                  </a:lnSpc>
                </a:pPr>
                <a:r>
                  <a:rPr lang="en-US" altLang="zh-CN" sz="1400" dirty="0">
                    <a:solidFill>
                      <a:schemeClr val="tx1"/>
                    </a:solidFill>
                    <a:latin typeface="Century Gothic" panose="020B0502020202020204" pitchFamily="34" charset="0"/>
                    <a:ea typeface="+mj-ea"/>
                  </a:rPr>
                  <a:t>这里呈现的是在课件中作为教学内容的讨论</a:t>
                </a:r>
                <a:endParaRPr lang="en-US" altLang="zh-CN" sz="1400" dirty="0">
                  <a:solidFill>
                    <a:schemeClr val="tx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sp>
        <p:nvSpPr>
          <p:cNvPr id="129" name="文本框 128"/>
          <p:cNvSpPr txBox="1"/>
          <p:nvPr/>
        </p:nvSpPr>
        <p:spPr>
          <a:xfrm>
            <a:off x="5191760" y="907415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/>
              <a:t>交互体验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-511810" y="2432685"/>
            <a:ext cx="13438505" cy="3131185"/>
          </a:xfrm>
          <a:prstGeom prst="rect">
            <a:avLst/>
          </a:pr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chemeClr val="bg1"/>
                </a:solidFill>
              </a:rPr>
              <a:t>提供更加丰富的交互渠道，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ctr"/>
            <a:r>
              <a:rPr lang="zh-CN" altLang="en-US" sz="3200" b="1">
                <a:solidFill>
                  <a:schemeClr val="bg1"/>
                </a:solidFill>
              </a:rPr>
              <a:t>学习者能够积极地参与到课程学习中去！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176530" y="26035"/>
            <a:ext cx="6002035" cy="1228725"/>
            <a:chOff x="253" y="429"/>
            <a:chExt cx="9849" cy="1935"/>
          </a:xfrm>
        </p:grpSpPr>
        <p:sp>
          <p:nvSpPr>
            <p:cNvPr id="16" name="文本框 15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05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916" y="601"/>
              <a:ext cx="9186" cy="1763"/>
              <a:chOff x="6630" y="3870"/>
              <a:chExt cx="9186" cy="1763"/>
            </a:xfrm>
          </p:grpSpPr>
          <p:cxnSp>
            <p:nvCxnSpPr>
              <p:cNvPr id="23" name="直接连接符 22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矩形 23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Experience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TextBox 11"/>
              <p:cNvSpPr txBox="1"/>
              <p:nvPr/>
            </p:nvSpPr>
            <p:spPr>
              <a:xfrm>
                <a:off x="9115" y="5053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process  felling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1097834" y="2017576"/>
            <a:ext cx="9996331" cy="516920"/>
            <a:chOff x="951067" y="984074"/>
            <a:chExt cx="9146865" cy="516920"/>
          </a:xfrm>
        </p:grpSpPr>
        <p:sp>
          <p:nvSpPr>
            <p:cNvPr id="54" name="文本框 7"/>
            <p:cNvSpPr txBox="1"/>
            <p:nvPr/>
          </p:nvSpPr>
          <p:spPr>
            <a:xfrm>
              <a:off x="951067" y="984074"/>
              <a:ext cx="2936027" cy="51692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5" name="文本框 8"/>
            <p:cNvSpPr txBox="1"/>
            <p:nvPr/>
          </p:nvSpPr>
          <p:spPr>
            <a:xfrm>
              <a:off x="4056486" y="984074"/>
              <a:ext cx="2936027" cy="51692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6" name="文本框 9"/>
            <p:cNvSpPr txBox="1"/>
            <p:nvPr/>
          </p:nvSpPr>
          <p:spPr>
            <a:xfrm>
              <a:off x="7161905" y="984074"/>
              <a:ext cx="2936027" cy="51692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97834" y="2858722"/>
            <a:ext cx="9996331" cy="2470326"/>
            <a:chOff x="951067" y="984074"/>
            <a:chExt cx="9146865" cy="51692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1" name="文本框 7"/>
            <p:cNvSpPr txBox="1"/>
            <p:nvPr/>
          </p:nvSpPr>
          <p:spPr>
            <a:xfrm>
              <a:off x="951067" y="984074"/>
              <a:ext cx="2936027" cy="516920"/>
            </a:xfrm>
            <a:prstGeom prst="roundRect">
              <a:avLst>
                <a:gd name="adj" fmla="val 0"/>
              </a:avLst>
            </a:prstGeom>
            <a:blipFill>
              <a:blip r:embed="rId1"/>
              <a:srcRect/>
              <a:stretch>
                <a:fillRect l="-8000" r="-7936"/>
              </a:stretch>
            </a:blip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2" name="文本框 8"/>
            <p:cNvSpPr txBox="1"/>
            <p:nvPr/>
          </p:nvSpPr>
          <p:spPr>
            <a:xfrm>
              <a:off x="4056486" y="984074"/>
              <a:ext cx="2936027" cy="516920"/>
            </a:xfrm>
            <a:prstGeom prst="roundRect">
              <a:avLst>
                <a:gd name="adj" fmla="val 0"/>
              </a:avLst>
            </a:prstGeom>
            <a:blipFill>
              <a:blip r:embed="rId2"/>
              <a:srcRect/>
              <a:stretch>
                <a:fillRect l="-7795" r="-7733"/>
              </a:stretch>
            </a:blip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3" name="文本框 9"/>
            <p:cNvSpPr txBox="1"/>
            <p:nvPr/>
          </p:nvSpPr>
          <p:spPr>
            <a:xfrm>
              <a:off x="7161905" y="984074"/>
              <a:ext cx="2936027" cy="516920"/>
            </a:xfrm>
            <a:prstGeom prst="roundRect">
              <a:avLst>
                <a:gd name="adj" fmla="val 0"/>
              </a:avLst>
            </a:prstGeom>
            <a:blipFill>
              <a:blip r:embed="rId3"/>
              <a:srcRect/>
              <a:stretch>
                <a:fillRect l="-7119" r="-7070"/>
              </a:stretch>
            </a:blipFill>
          </p:spPr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1488416" y="2057649"/>
            <a:ext cx="2501951" cy="42986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教师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845024" y="2047489"/>
            <a:ext cx="2501951" cy="42986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学习者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238843" y="2057649"/>
            <a:ext cx="2501951" cy="42986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他人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598854" y="606047"/>
            <a:ext cx="6623625" cy="791131"/>
            <a:chOff x="2204270" y="458879"/>
            <a:chExt cx="6623625" cy="791131"/>
          </a:xfrm>
        </p:grpSpPr>
        <p:sp>
          <p:nvSpPr>
            <p:cNvPr id="58" name="文本框 57"/>
            <p:cNvSpPr txBox="1"/>
            <p:nvPr/>
          </p:nvSpPr>
          <p:spPr>
            <a:xfrm>
              <a:off x="2204270" y="458879"/>
              <a:ext cx="1847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zh-CN" altLang="en-US" sz="3200" b="1" dirty="0">
                <a:solidFill>
                  <a:srgbClr val="BF181F"/>
                </a:solidFill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2204270" y="965573"/>
              <a:ext cx="6623625" cy="28443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10" name="文本框 9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06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6630" y="5086"/>
                <a:ext cx="7653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Interact object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TextBox 11"/>
              <p:cNvSpPr txBox="1"/>
              <p:nvPr/>
            </p:nvSpPr>
            <p:spPr>
              <a:xfrm>
                <a:off x="9115" y="5087"/>
                <a:ext cx="509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from whom to learn 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 bwMode="auto">
          <a:xfrm>
            <a:off x="1308865" y="5276778"/>
            <a:ext cx="10093163" cy="1396503"/>
            <a:chOff x="1160463" y="2907288"/>
            <a:chExt cx="9421420" cy="1088979"/>
          </a:xfrm>
        </p:grpSpPr>
        <p:sp>
          <p:nvSpPr>
            <p:cNvPr id="54" name="Text Box 11"/>
            <p:cNvSpPr txBox="1">
              <a:spLocks noChangeArrowheads="1"/>
            </p:cNvSpPr>
            <p:nvPr/>
          </p:nvSpPr>
          <p:spPr bwMode="auto">
            <a:xfrm>
              <a:off x="1160463" y="2907288"/>
              <a:ext cx="1833524" cy="19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 eaLnBrk="1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1160463" y="3132696"/>
              <a:ext cx="9421420" cy="8635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	</a:t>
              </a:r>
              <a:r>
                <a:rPr lang="zh-CN" altLang="en-US" sz="2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教师主要以视频的形式进行讲授，并通过交流讨论区来了解学习者的学习状况，并对有疑问的地方进行补充，解答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5558839" y="61248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/>
              <a:t>教师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pic>
        <p:nvPicPr>
          <p:cNvPr id="12" name="图片 11" descr="图片包含 人员, 男士, 掌握, 站立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35" y="1485188"/>
            <a:ext cx="5695334" cy="318971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95" y="2698115"/>
            <a:ext cx="5448935" cy="1028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15" y="1485265"/>
            <a:ext cx="5621655" cy="8769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95" y="3846195"/>
            <a:ext cx="7009130" cy="98234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8" name="文本框 7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06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16" name="直接连接符 15"/>
              <p:cNvCxnSpPr/>
              <p:nvPr/>
            </p:nvCxnSpPr>
            <p:spPr>
              <a:xfrm>
                <a:off x="6630" y="5086"/>
                <a:ext cx="7653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 16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Interact object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TextBox 11"/>
              <p:cNvSpPr txBox="1"/>
              <p:nvPr/>
            </p:nvSpPr>
            <p:spPr>
              <a:xfrm>
                <a:off x="9115" y="5087"/>
                <a:ext cx="509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from whom to learn 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5825386" y="3052093"/>
            <a:ext cx="5571748" cy="1569621"/>
            <a:chOff x="1215216" y="2403147"/>
            <a:chExt cx="5571748" cy="1569621"/>
          </a:xfrm>
        </p:grpSpPr>
        <p:sp>
          <p:nvSpPr>
            <p:cNvPr id="76" name="椭圆 3"/>
            <p:cNvSpPr/>
            <p:nvPr/>
          </p:nvSpPr>
          <p:spPr>
            <a:xfrm>
              <a:off x="1215216" y="2403147"/>
              <a:ext cx="403019" cy="251934"/>
            </a:xfrm>
            <a:custGeom>
              <a:avLst/>
              <a:gdLst>
                <a:gd name="connsiteX0" fmla="*/ 218748 w 607427"/>
                <a:gd name="connsiteY0" fmla="*/ 211767 h 379713"/>
                <a:gd name="connsiteX1" fmla="*/ 303678 w 607427"/>
                <a:gd name="connsiteY1" fmla="*/ 286283 h 379713"/>
                <a:gd name="connsiteX2" fmla="*/ 388608 w 607427"/>
                <a:gd name="connsiteY2" fmla="*/ 211767 h 379713"/>
                <a:gd name="connsiteX3" fmla="*/ 580118 w 607427"/>
                <a:gd name="connsiteY3" fmla="*/ 379713 h 379713"/>
                <a:gd name="connsiteX4" fmla="*/ 27238 w 607427"/>
                <a:gd name="connsiteY4" fmla="*/ 379713 h 379713"/>
                <a:gd name="connsiteX5" fmla="*/ 607427 w 607427"/>
                <a:gd name="connsiteY5" fmla="*/ 19970 h 379713"/>
                <a:gd name="connsiteX6" fmla="*/ 607427 w 607427"/>
                <a:gd name="connsiteY6" fmla="*/ 359531 h 379713"/>
                <a:gd name="connsiteX7" fmla="*/ 413725 w 607427"/>
                <a:gd name="connsiteY7" fmla="*/ 189751 h 379713"/>
                <a:gd name="connsiteX8" fmla="*/ 0 w 607427"/>
                <a:gd name="connsiteY8" fmla="*/ 19970 h 379713"/>
                <a:gd name="connsiteX9" fmla="*/ 193561 w 607427"/>
                <a:gd name="connsiteY9" fmla="*/ 189751 h 379713"/>
                <a:gd name="connsiteX10" fmla="*/ 0 w 607427"/>
                <a:gd name="connsiteY10" fmla="*/ 359531 h 379713"/>
                <a:gd name="connsiteX11" fmla="*/ 27379 w 607427"/>
                <a:gd name="connsiteY11" fmla="*/ 0 h 379713"/>
                <a:gd name="connsiteX12" fmla="*/ 579906 w 607427"/>
                <a:gd name="connsiteY12" fmla="*/ 0 h 379713"/>
                <a:gd name="connsiteX13" fmla="*/ 303694 w 607427"/>
                <a:gd name="connsiteY13" fmla="*/ 242251 h 37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7427" h="379713">
                  <a:moveTo>
                    <a:pt x="218748" y="211767"/>
                  </a:moveTo>
                  <a:lnTo>
                    <a:pt x="303678" y="286283"/>
                  </a:lnTo>
                  <a:lnTo>
                    <a:pt x="388608" y="211767"/>
                  </a:lnTo>
                  <a:lnTo>
                    <a:pt x="580118" y="379713"/>
                  </a:lnTo>
                  <a:lnTo>
                    <a:pt x="27238" y="379713"/>
                  </a:lnTo>
                  <a:close/>
                  <a:moveTo>
                    <a:pt x="607427" y="19970"/>
                  </a:moveTo>
                  <a:lnTo>
                    <a:pt x="607427" y="359531"/>
                  </a:lnTo>
                  <a:lnTo>
                    <a:pt x="413725" y="189751"/>
                  </a:lnTo>
                  <a:close/>
                  <a:moveTo>
                    <a:pt x="0" y="19970"/>
                  </a:moveTo>
                  <a:lnTo>
                    <a:pt x="193561" y="189751"/>
                  </a:lnTo>
                  <a:lnTo>
                    <a:pt x="0" y="359531"/>
                  </a:lnTo>
                  <a:close/>
                  <a:moveTo>
                    <a:pt x="27379" y="0"/>
                  </a:moveTo>
                  <a:lnTo>
                    <a:pt x="579906" y="0"/>
                  </a:lnTo>
                  <a:lnTo>
                    <a:pt x="303694" y="2422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4" name="文本框 6"/>
            <p:cNvSpPr txBox="1"/>
            <p:nvPr/>
          </p:nvSpPr>
          <p:spPr>
            <a:xfrm>
              <a:off x="2444744" y="2496393"/>
              <a:ext cx="4342220" cy="1476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   学习者同时可以通过课堂交流与综合讨论区进项沟通交流，达到对知识的深入理解。</a:t>
              </a:r>
              <a:endPara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78" name="文本框 77"/>
          <p:cNvSpPr txBox="1"/>
          <p:nvPr/>
        </p:nvSpPr>
        <p:spPr>
          <a:xfrm>
            <a:off x="5161964" y="1451303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rgbClr val="BF181F"/>
                </a:solidFill>
              </a:rPr>
              <a:t>学习者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" y="2301240"/>
            <a:ext cx="6677025" cy="126047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" y="4194810"/>
            <a:ext cx="6871335" cy="133731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5" name="文本框 4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06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6630" y="5086"/>
                <a:ext cx="7653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矩形 5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Interact object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" name="TextBox 11"/>
              <p:cNvSpPr txBox="1"/>
              <p:nvPr/>
            </p:nvSpPr>
            <p:spPr>
              <a:xfrm>
                <a:off x="9115" y="5087"/>
                <a:ext cx="509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from whom to learn 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6144586" y="317777"/>
            <a:ext cx="4902904" cy="746362"/>
            <a:chOff x="2204270" y="458879"/>
            <a:chExt cx="6623625" cy="746362"/>
          </a:xfrm>
        </p:grpSpPr>
        <p:sp>
          <p:nvSpPr>
            <p:cNvPr id="16" name="文本框 15"/>
            <p:cNvSpPr txBox="1"/>
            <p:nvPr/>
          </p:nvSpPr>
          <p:spPr>
            <a:xfrm>
              <a:off x="2204270" y="458879"/>
              <a:ext cx="3359377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800" b="1" dirty="0">
                  <a:latin typeface="Century Gothic" panose="020B0502020202020204" pitchFamily="34" charset="0"/>
                </a:rPr>
                <a:t>1. Enviroment</a:t>
              </a:r>
              <a:endParaRPr lang="zh-CN" altLang="en-US" sz="2800" b="1" dirty="0">
                <a:solidFill>
                  <a:srgbClr val="BF181F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204270" y="922031"/>
              <a:ext cx="6623625" cy="2832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44586" y="1161971"/>
            <a:ext cx="4713605" cy="700007"/>
            <a:chOff x="2109374" y="505234"/>
            <a:chExt cx="7115288" cy="700007"/>
          </a:xfrm>
        </p:grpSpPr>
        <p:sp>
          <p:nvSpPr>
            <p:cNvPr id="22" name="文本框 21"/>
            <p:cNvSpPr txBox="1"/>
            <p:nvPr/>
          </p:nvSpPr>
          <p:spPr>
            <a:xfrm>
              <a:off x="2109374" y="505234"/>
              <a:ext cx="7115288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800" b="1" dirty="0">
                  <a:latin typeface="Century Gothic" panose="020B0502020202020204" pitchFamily="34" charset="0"/>
                </a:rPr>
                <a:t>2. K</a:t>
              </a:r>
              <a:r>
                <a:rPr lang="en-US" altLang="zh-CN" sz="2800" b="1" dirty="0"/>
                <a:t>nowledge\Skill\Attitude</a:t>
              </a:r>
              <a:endParaRPr lang="en-US" altLang="zh-CN" sz="2800" b="1" dirty="0">
                <a:solidFill>
                  <a:srgbClr val="BF181F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04270" y="922031"/>
              <a:ext cx="6623625" cy="2832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6144895" y="2053590"/>
            <a:ext cx="205232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latin typeface="Century Gothic" panose="020B0502020202020204" pitchFamily="34" charset="0"/>
              </a:rPr>
              <a:t>3. B</a:t>
            </a:r>
            <a:r>
              <a:rPr lang="en-US" altLang="zh-CN" sz="2800" b="1" dirty="0"/>
              <a:t>ehavior</a:t>
            </a:r>
            <a:endParaRPr lang="en-US" altLang="zh-CN" sz="2800" b="1" dirty="0">
              <a:solidFill>
                <a:srgbClr val="BF181F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44895" y="399669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latin typeface="Century Gothic" panose="020B0502020202020204" pitchFamily="34" charset="0"/>
              </a:rPr>
              <a:t>5. experience</a:t>
            </a:r>
            <a:endParaRPr lang="zh-CN" altLang="en-US" sz="2800" b="1" dirty="0">
              <a:solidFill>
                <a:srgbClr val="BF181F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" y="0"/>
            <a:ext cx="4871545" cy="685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73732" r="51767"/>
          <a:stretch>
            <a:fillRect/>
          </a:stretch>
        </p:blipFill>
        <p:spPr>
          <a:xfrm rot="1667621">
            <a:off x="3240727" y="721111"/>
            <a:ext cx="1827073" cy="389680"/>
          </a:xfrm>
          <a:custGeom>
            <a:avLst/>
            <a:gdLst>
              <a:gd name="connsiteX0" fmla="*/ 0 w 1827073"/>
              <a:gd name="connsiteY0" fmla="*/ 0 h 389680"/>
              <a:gd name="connsiteX1" fmla="*/ 1621673 w 1827073"/>
              <a:gd name="connsiteY1" fmla="*/ 0 h 389680"/>
              <a:gd name="connsiteX2" fmla="*/ 1827073 w 1827073"/>
              <a:gd name="connsiteY2" fmla="*/ 389680 h 389680"/>
              <a:gd name="connsiteX3" fmla="*/ 0 w 1827073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7073" h="389680">
                <a:moveTo>
                  <a:pt x="0" y="0"/>
                </a:moveTo>
                <a:lnTo>
                  <a:pt x="1621673" y="0"/>
                </a:lnTo>
                <a:lnTo>
                  <a:pt x="1827073" y="389680"/>
                </a:lnTo>
                <a:lnTo>
                  <a:pt x="0" y="389680"/>
                </a:lnTo>
                <a:close/>
              </a:path>
            </a:pathLst>
          </a:custGeom>
        </p:spPr>
      </p:pic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7547" t="73732"/>
          <a:stretch>
            <a:fillRect/>
          </a:stretch>
        </p:blipFill>
        <p:spPr>
          <a:xfrm rot="1667621">
            <a:off x="-73241" y="657329"/>
            <a:ext cx="4394402" cy="389680"/>
          </a:xfrm>
          <a:custGeom>
            <a:avLst/>
            <a:gdLst>
              <a:gd name="connsiteX0" fmla="*/ 0 w 4394402"/>
              <a:gd name="connsiteY0" fmla="*/ 389680 h 389680"/>
              <a:gd name="connsiteX1" fmla="*/ 739292 w 4394402"/>
              <a:gd name="connsiteY1" fmla="*/ 0 h 389680"/>
              <a:gd name="connsiteX2" fmla="*/ 4394402 w 4394402"/>
              <a:gd name="connsiteY2" fmla="*/ 0 h 389680"/>
              <a:gd name="connsiteX3" fmla="*/ 4394402 w 4394402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4402" h="389680">
                <a:moveTo>
                  <a:pt x="0" y="389680"/>
                </a:moveTo>
                <a:lnTo>
                  <a:pt x="739292" y="0"/>
                </a:lnTo>
                <a:lnTo>
                  <a:pt x="4394402" y="0"/>
                </a:lnTo>
                <a:lnTo>
                  <a:pt x="4394402" y="389680"/>
                </a:lnTo>
                <a:close/>
              </a:path>
            </a:pathLst>
          </a:custGeom>
        </p:spPr>
      </p:pic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21809" t="73732"/>
          <a:stretch>
            <a:fillRect/>
          </a:stretch>
        </p:blipFill>
        <p:spPr>
          <a:xfrm rot="1667621">
            <a:off x="-300735" y="2199388"/>
            <a:ext cx="3729805" cy="389680"/>
          </a:xfrm>
          <a:custGeom>
            <a:avLst/>
            <a:gdLst>
              <a:gd name="connsiteX0" fmla="*/ 0 w 3729805"/>
              <a:gd name="connsiteY0" fmla="*/ 0 h 389680"/>
              <a:gd name="connsiteX1" fmla="*/ 3729805 w 3729805"/>
              <a:gd name="connsiteY1" fmla="*/ 0 h 389680"/>
              <a:gd name="connsiteX2" fmla="*/ 3729805 w 3729805"/>
              <a:gd name="connsiteY2" fmla="*/ 389680 h 389680"/>
              <a:gd name="connsiteX3" fmla="*/ 205400 w 3729805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805" h="389680">
                <a:moveTo>
                  <a:pt x="0" y="0"/>
                </a:moveTo>
                <a:lnTo>
                  <a:pt x="3729805" y="0"/>
                </a:lnTo>
                <a:lnTo>
                  <a:pt x="3729805" y="389680"/>
                </a:lnTo>
                <a:lnTo>
                  <a:pt x="205400" y="389680"/>
                </a:lnTo>
                <a:close/>
              </a:path>
            </a:pathLst>
          </a:custGeom>
        </p:spPr>
      </p:pic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24046" t="73732"/>
          <a:stretch>
            <a:fillRect/>
          </a:stretch>
        </p:blipFill>
        <p:spPr>
          <a:xfrm rot="1667621">
            <a:off x="-337360" y="4991664"/>
            <a:ext cx="4364717" cy="389680"/>
          </a:xfrm>
          <a:custGeom>
            <a:avLst/>
            <a:gdLst>
              <a:gd name="connsiteX0" fmla="*/ 0 w 4364717"/>
              <a:gd name="connsiteY0" fmla="*/ 0 h 389680"/>
              <a:gd name="connsiteX1" fmla="*/ 4364717 w 4364717"/>
              <a:gd name="connsiteY1" fmla="*/ 0 h 389680"/>
              <a:gd name="connsiteX2" fmla="*/ 4364717 w 4364717"/>
              <a:gd name="connsiteY2" fmla="*/ 389680 h 389680"/>
              <a:gd name="connsiteX3" fmla="*/ 205400 w 4364717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4717" h="389680">
                <a:moveTo>
                  <a:pt x="0" y="0"/>
                </a:moveTo>
                <a:lnTo>
                  <a:pt x="4364717" y="0"/>
                </a:lnTo>
                <a:lnTo>
                  <a:pt x="4364717" y="389680"/>
                </a:lnTo>
                <a:lnTo>
                  <a:pt x="205400" y="389680"/>
                </a:lnTo>
                <a:close/>
              </a:path>
            </a:pathLst>
          </a:custGeom>
        </p:spPr>
      </p:pic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73732" r="36186"/>
          <a:stretch>
            <a:fillRect/>
          </a:stretch>
        </p:blipFill>
        <p:spPr>
          <a:xfrm rot="1667621">
            <a:off x="620850" y="6271948"/>
            <a:ext cx="2417271" cy="389680"/>
          </a:xfrm>
          <a:custGeom>
            <a:avLst/>
            <a:gdLst>
              <a:gd name="connsiteX0" fmla="*/ 0 w 2417271"/>
              <a:gd name="connsiteY0" fmla="*/ 0 h 389680"/>
              <a:gd name="connsiteX1" fmla="*/ 2417271 w 2417271"/>
              <a:gd name="connsiteY1" fmla="*/ 0 h 389680"/>
              <a:gd name="connsiteX2" fmla="*/ 1677979 w 2417271"/>
              <a:gd name="connsiteY2" fmla="*/ 389680 h 389680"/>
              <a:gd name="connsiteX3" fmla="*/ 0 w 2417271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7271" h="389680">
                <a:moveTo>
                  <a:pt x="0" y="0"/>
                </a:moveTo>
                <a:lnTo>
                  <a:pt x="2417271" y="0"/>
                </a:lnTo>
                <a:lnTo>
                  <a:pt x="1677979" y="389680"/>
                </a:lnTo>
                <a:lnTo>
                  <a:pt x="0" y="389680"/>
                </a:lnTo>
                <a:close/>
              </a:path>
            </a:pathLst>
          </a:custGeom>
        </p:spPr>
      </p:pic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73732" r="28260"/>
          <a:stretch>
            <a:fillRect/>
          </a:stretch>
        </p:blipFill>
        <p:spPr>
          <a:xfrm rot="1667621">
            <a:off x="2401649" y="4352504"/>
            <a:ext cx="2717515" cy="389680"/>
          </a:xfrm>
          <a:custGeom>
            <a:avLst/>
            <a:gdLst>
              <a:gd name="connsiteX0" fmla="*/ 0 w 2717515"/>
              <a:gd name="connsiteY0" fmla="*/ 0 h 389680"/>
              <a:gd name="connsiteX1" fmla="*/ 2512115 w 2717515"/>
              <a:gd name="connsiteY1" fmla="*/ 0 h 389680"/>
              <a:gd name="connsiteX2" fmla="*/ 2717515 w 2717515"/>
              <a:gd name="connsiteY2" fmla="*/ 389680 h 389680"/>
              <a:gd name="connsiteX3" fmla="*/ 0 w 2717515"/>
              <a:gd name="connsiteY3" fmla="*/ 389680 h 38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515" h="389680">
                <a:moveTo>
                  <a:pt x="0" y="0"/>
                </a:moveTo>
                <a:lnTo>
                  <a:pt x="2512115" y="0"/>
                </a:lnTo>
                <a:lnTo>
                  <a:pt x="2717515" y="389680"/>
                </a:lnTo>
                <a:lnTo>
                  <a:pt x="0" y="389680"/>
                </a:lnTo>
                <a:close/>
              </a:path>
            </a:pathLst>
          </a:custGeom>
        </p:spPr>
      </p:pic>
      <p:sp>
        <p:nvSpPr>
          <p:cNvPr id="43" name="矩形 42"/>
          <p:cNvSpPr/>
          <p:nvPr/>
        </p:nvSpPr>
        <p:spPr>
          <a:xfrm>
            <a:off x="16" y="0"/>
            <a:ext cx="4871544" cy="685800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1072068" y="1847086"/>
            <a:ext cx="2727438" cy="3163828"/>
            <a:chOff x="4894480" y="1683657"/>
            <a:chExt cx="2403040" cy="2787526"/>
          </a:xfrm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0" name="六边形 59"/>
            <p:cNvSpPr/>
            <p:nvPr/>
          </p:nvSpPr>
          <p:spPr>
            <a:xfrm rot="5400000">
              <a:off x="4702237" y="1875900"/>
              <a:ext cx="2787526" cy="2403040"/>
            </a:xfrm>
            <a:prstGeom prst="hexagon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1" name="六边形 60"/>
            <p:cNvSpPr/>
            <p:nvPr/>
          </p:nvSpPr>
          <p:spPr>
            <a:xfrm rot="5400000">
              <a:off x="4960530" y="2098567"/>
              <a:ext cx="2270940" cy="1957706"/>
            </a:xfrm>
            <a:prstGeom prst="hexagon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6" name="文本框 37"/>
          <p:cNvSpPr txBox="1"/>
          <p:nvPr/>
        </p:nvSpPr>
        <p:spPr>
          <a:xfrm>
            <a:off x="1526722" y="3593131"/>
            <a:ext cx="1818126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Century Gothic" panose="020B0502020202020204" pitchFamily="34" charset="0"/>
              </a:rPr>
              <a:t>CONTENT</a:t>
            </a:r>
            <a:endParaRPr lang="zh-CN" altLang="en-US" sz="28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7" name="文本框 38"/>
          <p:cNvSpPr txBox="1"/>
          <p:nvPr/>
        </p:nvSpPr>
        <p:spPr>
          <a:xfrm>
            <a:off x="1642139" y="2785262"/>
            <a:ext cx="1587294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8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目 录</a:t>
            </a:r>
            <a:endParaRPr lang="zh-CN" altLang="en-US" sz="48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44895" y="4925060"/>
            <a:ext cx="3112135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800" b="1" dirty="0">
                <a:latin typeface="Century Gothic" panose="020B0502020202020204" pitchFamily="34" charset="0"/>
              </a:rPr>
              <a:t>6. interact object</a:t>
            </a:r>
            <a:endParaRPr lang="zh-CN" altLang="en-US" sz="2800" b="1" dirty="0">
              <a:solidFill>
                <a:srgbClr val="BF181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44895" y="3063240"/>
            <a:ext cx="239903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latin typeface="Century Gothic" panose="020B0502020202020204" pitchFamily="34" charset="0"/>
              </a:rPr>
              <a:t>4. I</a:t>
            </a:r>
            <a:r>
              <a:rPr lang="en-US" altLang="zh-CN" sz="2800" b="1" dirty="0"/>
              <a:t>nteraction</a:t>
            </a:r>
            <a:endParaRPr lang="en-US" altLang="zh-CN" sz="2800" b="1" dirty="0">
              <a:solidFill>
                <a:srgbClr val="BF181F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44895" y="5853430"/>
            <a:ext cx="166751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800" b="1" dirty="0">
                <a:latin typeface="Century Gothic" panose="020B0502020202020204" pitchFamily="34" charset="0"/>
              </a:rPr>
              <a:t>7. </a:t>
            </a:r>
            <a:r>
              <a:rPr lang="en-US" altLang="zh-CN" sz="2800" b="1" dirty="0"/>
              <a:t>others</a:t>
            </a:r>
            <a:endParaRPr lang="en-US" altLang="zh-CN" sz="2800" b="1" dirty="0">
              <a:solidFill>
                <a:srgbClr val="BF181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文本框 87"/>
          <p:cNvSpPr txBox="1"/>
          <p:nvPr/>
        </p:nvSpPr>
        <p:spPr>
          <a:xfrm>
            <a:off x="5647217" y="63699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/>
              <a:t>他人</a:t>
            </a:r>
            <a:endParaRPr lang="zh-CN" altLang="en-US" sz="3200" b="1" dirty="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pic>
        <p:nvPicPr>
          <p:cNvPr id="3" name="图片 2" descr="图片包含 屏幕截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7" y="1747490"/>
            <a:ext cx="6453078" cy="3948561"/>
          </a:xfrm>
          <a:prstGeom prst="rect">
            <a:avLst/>
          </a:prstGeom>
        </p:spPr>
      </p:pic>
      <p:pic>
        <p:nvPicPr>
          <p:cNvPr id="10" name="图片 9" descr="图片包含 文字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175" y="2166756"/>
            <a:ext cx="5383444" cy="218311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8" name="文本框 7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06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6630" y="5086"/>
                <a:ext cx="7653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矩形 15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Interact object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" name="TextBox 11"/>
              <p:cNvSpPr txBox="1"/>
              <p:nvPr/>
            </p:nvSpPr>
            <p:spPr>
              <a:xfrm>
                <a:off x="9115" y="5087"/>
                <a:ext cx="5092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from whom to learn 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10"/>
          <p:cNvSpPr txBox="1"/>
          <p:nvPr/>
        </p:nvSpPr>
        <p:spPr>
          <a:xfrm>
            <a:off x="482921" y="541142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11"/>
          <p:cNvSpPr txBox="1"/>
          <p:nvPr/>
        </p:nvSpPr>
        <p:spPr>
          <a:xfrm>
            <a:off x="1805399" y="540629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12"/>
          <p:cNvSpPr txBox="1"/>
          <p:nvPr/>
        </p:nvSpPr>
        <p:spPr>
          <a:xfrm>
            <a:off x="3127877" y="541142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4450355" y="5410222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14"/>
          <p:cNvSpPr txBox="1"/>
          <p:nvPr/>
        </p:nvSpPr>
        <p:spPr>
          <a:xfrm>
            <a:off x="5772833" y="541142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15"/>
          <p:cNvSpPr txBox="1"/>
          <p:nvPr/>
        </p:nvSpPr>
        <p:spPr>
          <a:xfrm>
            <a:off x="7095311" y="540629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16"/>
          <p:cNvSpPr txBox="1"/>
          <p:nvPr/>
        </p:nvSpPr>
        <p:spPr>
          <a:xfrm>
            <a:off x="8417789" y="540629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17"/>
          <p:cNvSpPr txBox="1"/>
          <p:nvPr/>
        </p:nvSpPr>
        <p:spPr>
          <a:xfrm>
            <a:off x="9740267" y="540629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18"/>
          <p:cNvSpPr txBox="1"/>
          <p:nvPr/>
        </p:nvSpPr>
        <p:spPr>
          <a:xfrm>
            <a:off x="11062749" y="540629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90%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Rectangle 19"/>
          <p:cNvSpPr/>
          <p:nvPr/>
        </p:nvSpPr>
        <p:spPr>
          <a:xfrm>
            <a:off x="683850" y="4732768"/>
            <a:ext cx="2225309" cy="578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Rectangle 20"/>
          <p:cNvSpPr/>
          <p:nvPr/>
        </p:nvSpPr>
        <p:spPr>
          <a:xfrm>
            <a:off x="2909158" y="4732768"/>
            <a:ext cx="3619836" cy="5785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Rectangle 21"/>
          <p:cNvSpPr/>
          <p:nvPr/>
        </p:nvSpPr>
        <p:spPr>
          <a:xfrm>
            <a:off x="6528995" y="4732768"/>
            <a:ext cx="5044032" cy="5785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Freeform 22"/>
          <p:cNvSpPr>
            <a:spLocks noEditPoints="1"/>
          </p:cNvSpPr>
          <p:nvPr/>
        </p:nvSpPr>
        <p:spPr bwMode="auto">
          <a:xfrm>
            <a:off x="9485187" y="2330878"/>
            <a:ext cx="565710" cy="601066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6430" tIns="48216" rIns="96430" bIns="48216" numCol="1" anchor="t" anchorCtr="0" compatLnSpc="1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Freeform 23"/>
          <p:cNvSpPr>
            <a:spLocks noEditPoints="1"/>
          </p:cNvSpPr>
          <p:nvPr/>
        </p:nvSpPr>
        <p:spPr bwMode="auto">
          <a:xfrm>
            <a:off x="5782236" y="2351503"/>
            <a:ext cx="692404" cy="559817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6430" tIns="48216" rIns="96430" bIns="48216" numCol="1" anchor="t" anchorCtr="0" compatLnSpc="1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Freeform 24"/>
          <p:cNvSpPr>
            <a:spLocks noEditPoints="1"/>
          </p:cNvSpPr>
          <p:nvPr/>
        </p:nvSpPr>
        <p:spPr bwMode="auto">
          <a:xfrm>
            <a:off x="2252158" y="2292575"/>
            <a:ext cx="462585" cy="677673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6430" tIns="48216" rIns="96430" bIns="48216" numCol="1" anchor="t" anchorCtr="0" compatLnSpc="1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TextBox 25"/>
          <p:cNvSpPr txBox="1"/>
          <p:nvPr/>
        </p:nvSpPr>
        <p:spPr>
          <a:xfrm>
            <a:off x="1376045" y="3164840"/>
            <a:ext cx="2214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sz="20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门槛低，易于使用</a:t>
            </a:r>
            <a:endParaRPr lang="zh-CN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TextBox 27"/>
          <p:cNvSpPr txBox="1"/>
          <p:nvPr/>
        </p:nvSpPr>
        <p:spPr>
          <a:xfrm>
            <a:off x="4766945" y="3164840"/>
            <a:ext cx="2722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自定步调，碎片化学习</a:t>
            </a:r>
            <a:endParaRPr lang="zh-CN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Box 31"/>
          <p:cNvSpPr txBox="1"/>
          <p:nvPr/>
        </p:nvSpPr>
        <p:spPr>
          <a:xfrm>
            <a:off x="8411845" y="3164840"/>
            <a:ext cx="2722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sz="20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资源丰富、个性化学习</a:t>
            </a:r>
            <a:endParaRPr lang="zh-CN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4" name="文本框 3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07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6630" y="5086"/>
                <a:ext cx="4722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others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5439410" y="1240155"/>
            <a:ext cx="1313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优点</a:t>
            </a:r>
            <a:endParaRPr lang="zh-CN" altLang="en-US" sz="320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6"/>
          <p:cNvGrpSpPr/>
          <p:nvPr/>
        </p:nvGrpSpPr>
        <p:grpSpPr>
          <a:xfrm>
            <a:off x="1073894" y="2726417"/>
            <a:ext cx="1708318" cy="1708316"/>
            <a:chOff x="1336945" y="2133708"/>
            <a:chExt cx="1619916" cy="1619915"/>
          </a:xfrm>
        </p:grpSpPr>
        <p:grpSp>
          <p:nvGrpSpPr>
            <p:cNvPr id="83" name="Group 5"/>
            <p:cNvGrpSpPr/>
            <p:nvPr/>
          </p:nvGrpSpPr>
          <p:grpSpPr>
            <a:xfrm>
              <a:off x="1336945" y="2133708"/>
              <a:ext cx="1619916" cy="1619915"/>
              <a:chOff x="2488916" y="3076243"/>
              <a:chExt cx="1619916" cy="1619915"/>
            </a:xfrm>
          </p:grpSpPr>
          <p:sp>
            <p:nvSpPr>
              <p:cNvPr id="85" name="Rectangle 3"/>
              <p:cNvSpPr/>
              <p:nvPr/>
            </p:nvSpPr>
            <p:spPr>
              <a:xfrm>
                <a:off x="2488917" y="3076243"/>
                <a:ext cx="1619915" cy="1619915"/>
              </a:xfrm>
              <a:prstGeom prst="rect">
                <a:avLst/>
              </a:prstGeom>
              <a:blipFill dpi="0" rotWithShape="1">
                <a:blip r:embed="rId1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6" name="Rectangle 4"/>
              <p:cNvSpPr/>
              <p:nvPr/>
            </p:nvSpPr>
            <p:spPr>
              <a:xfrm>
                <a:off x="2488916" y="4220308"/>
                <a:ext cx="1619915" cy="47584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84" name="TextBox 7"/>
            <p:cNvSpPr txBox="1"/>
            <p:nvPr/>
          </p:nvSpPr>
          <p:spPr>
            <a:xfrm>
              <a:off x="1718094" y="2272332"/>
              <a:ext cx="857613" cy="5328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54%</a:t>
              </a:r>
              <a:endParaRPr lang="en-GB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Group 8"/>
          <p:cNvGrpSpPr/>
          <p:nvPr/>
        </p:nvGrpSpPr>
        <p:grpSpPr>
          <a:xfrm>
            <a:off x="3850298" y="2723944"/>
            <a:ext cx="1708318" cy="1708316"/>
            <a:chOff x="3972681" y="2131362"/>
            <a:chExt cx="1619916" cy="1619915"/>
          </a:xfrm>
        </p:grpSpPr>
        <p:grpSp>
          <p:nvGrpSpPr>
            <p:cNvPr id="79" name="Group 11"/>
            <p:cNvGrpSpPr/>
            <p:nvPr/>
          </p:nvGrpSpPr>
          <p:grpSpPr>
            <a:xfrm>
              <a:off x="3972681" y="2131362"/>
              <a:ext cx="1619916" cy="1619915"/>
              <a:chOff x="2488916" y="3076243"/>
              <a:chExt cx="1619916" cy="1619915"/>
            </a:xfrm>
          </p:grpSpPr>
          <p:sp>
            <p:nvSpPr>
              <p:cNvPr id="81" name="Rectangle 13"/>
              <p:cNvSpPr/>
              <p:nvPr/>
            </p:nvSpPr>
            <p:spPr>
              <a:xfrm>
                <a:off x="2488917" y="3076243"/>
                <a:ext cx="1619915" cy="1619915"/>
              </a:xfrm>
              <a:prstGeom prst="rect">
                <a:avLst/>
              </a:prstGeom>
              <a:blipFill dpi="0" rotWithShape="1">
                <a:blip r:embed="rId2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2" name="Rectangle 14"/>
              <p:cNvSpPr/>
              <p:nvPr/>
            </p:nvSpPr>
            <p:spPr>
              <a:xfrm>
                <a:off x="2488916" y="4220308"/>
                <a:ext cx="1619915" cy="475849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80" name="TextBox 12"/>
            <p:cNvSpPr txBox="1"/>
            <p:nvPr/>
          </p:nvSpPr>
          <p:spPr>
            <a:xfrm>
              <a:off x="4353828" y="2269986"/>
              <a:ext cx="857613" cy="5328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68%</a:t>
              </a:r>
              <a:endParaRPr lang="en-GB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1" name="Group 9"/>
          <p:cNvGrpSpPr/>
          <p:nvPr/>
        </p:nvGrpSpPr>
        <p:grpSpPr>
          <a:xfrm>
            <a:off x="6616587" y="2732557"/>
            <a:ext cx="1718430" cy="1708316"/>
            <a:chOff x="6594320" y="2139530"/>
            <a:chExt cx="1629505" cy="1619915"/>
          </a:xfrm>
        </p:grpSpPr>
        <p:grpSp>
          <p:nvGrpSpPr>
            <p:cNvPr id="75" name="Group 16"/>
            <p:cNvGrpSpPr/>
            <p:nvPr/>
          </p:nvGrpSpPr>
          <p:grpSpPr>
            <a:xfrm>
              <a:off x="6594320" y="2139530"/>
              <a:ext cx="1629505" cy="1619915"/>
              <a:chOff x="2479326" y="3076243"/>
              <a:chExt cx="1629505" cy="1619915"/>
            </a:xfrm>
          </p:grpSpPr>
          <p:sp>
            <p:nvSpPr>
              <p:cNvPr id="77" name="Rectangle 18"/>
              <p:cNvSpPr/>
              <p:nvPr/>
            </p:nvSpPr>
            <p:spPr>
              <a:xfrm>
                <a:off x="2479326" y="3076243"/>
                <a:ext cx="1619915" cy="1619915"/>
              </a:xfrm>
              <a:prstGeom prst="rect">
                <a:avLst/>
              </a:prstGeom>
              <a:blipFill dpi="0" rotWithShape="1">
                <a:blip r:embed="rId3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8" name="Rectangle 19"/>
              <p:cNvSpPr/>
              <p:nvPr/>
            </p:nvSpPr>
            <p:spPr>
              <a:xfrm>
                <a:off x="2488916" y="4220308"/>
                <a:ext cx="1619915" cy="475849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6" name="TextBox 17"/>
            <p:cNvSpPr txBox="1"/>
            <p:nvPr/>
          </p:nvSpPr>
          <p:spPr>
            <a:xfrm>
              <a:off x="6985059" y="2278154"/>
              <a:ext cx="857613" cy="5328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72%</a:t>
              </a:r>
              <a:endParaRPr lang="en-GB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0"/>
          <p:cNvGrpSpPr/>
          <p:nvPr/>
        </p:nvGrpSpPr>
        <p:grpSpPr>
          <a:xfrm>
            <a:off x="9403106" y="2723943"/>
            <a:ext cx="1708318" cy="1708316"/>
            <a:chOff x="9235139" y="2131361"/>
            <a:chExt cx="1619916" cy="1619915"/>
          </a:xfrm>
        </p:grpSpPr>
        <p:grpSp>
          <p:nvGrpSpPr>
            <p:cNvPr id="71" name="Group 21"/>
            <p:cNvGrpSpPr/>
            <p:nvPr/>
          </p:nvGrpSpPr>
          <p:grpSpPr>
            <a:xfrm>
              <a:off x="9235139" y="2131361"/>
              <a:ext cx="1619916" cy="1619915"/>
              <a:chOff x="2488916" y="3076243"/>
              <a:chExt cx="1619916" cy="1619915"/>
            </a:xfrm>
          </p:grpSpPr>
          <p:sp>
            <p:nvSpPr>
              <p:cNvPr id="73" name="Rectangle 23"/>
              <p:cNvSpPr/>
              <p:nvPr/>
            </p:nvSpPr>
            <p:spPr>
              <a:xfrm>
                <a:off x="2488917" y="3076243"/>
                <a:ext cx="1619915" cy="1619915"/>
              </a:xfrm>
              <a:prstGeom prst="rect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4" name="Rectangle 24"/>
              <p:cNvSpPr/>
              <p:nvPr/>
            </p:nvSpPr>
            <p:spPr>
              <a:xfrm>
                <a:off x="2488916" y="4220308"/>
                <a:ext cx="1619915" cy="475849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GB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TextBox 22"/>
            <p:cNvSpPr txBox="1"/>
            <p:nvPr/>
          </p:nvSpPr>
          <p:spPr>
            <a:xfrm>
              <a:off x="9616288" y="2269985"/>
              <a:ext cx="857613" cy="5328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90%</a:t>
              </a:r>
              <a:endParaRPr lang="en-GB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3" name="Rectangle 23"/>
          <p:cNvSpPr/>
          <p:nvPr/>
        </p:nvSpPr>
        <p:spPr>
          <a:xfrm>
            <a:off x="992070" y="4628966"/>
            <a:ext cx="1872208" cy="15659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不同的学校，不同的教师，不同的制作者所创造出的“慕课”课程的质量也不尽相同。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Rectangle 25"/>
          <p:cNvSpPr/>
          <p:nvPr/>
        </p:nvSpPr>
        <p:spPr>
          <a:xfrm>
            <a:off x="6545174" y="4628966"/>
            <a:ext cx="1872208" cy="21558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在对MOOC学习效果评价的统计中显示，91%的学生认为MOOC学习效果较差，5%的学生认为MOOC学习效果一般。 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TextBox 28"/>
          <p:cNvSpPr txBox="1"/>
          <p:nvPr/>
        </p:nvSpPr>
        <p:spPr>
          <a:xfrm>
            <a:off x="4003686" y="2073939"/>
            <a:ext cx="155448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学习承认度低</a:t>
            </a:r>
            <a:endParaRPr lang="zh-CN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TextBox 30"/>
          <p:cNvSpPr txBox="1"/>
          <p:nvPr/>
        </p:nvSpPr>
        <p:spPr>
          <a:xfrm>
            <a:off x="9137075" y="2073939"/>
            <a:ext cx="224028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学习真实性难以保证</a:t>
            </a:r>
            <a:endParaRPr lang="zh-CN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5" name="文本框 4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07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6630" y="5086"/>
                <a:ext cx="4722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others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5439410" y="1240155"/>
            <a:ext cx="1313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缺点</a:t>
            </a:r>
            <a:endParaRPr lang="zh-CN" altLang="en-US" sz="3200"/>
          </a:p>
        </p:txBody>
      </p:sp>
      <p:sp>
        <p:nvSpPr>
          <p:cNvPr id="4" name="TextBox 28"/>
          <p:cNvSpPr txBox="1"/>
          <p:nvPr/>
        </p:nvSpPr>
        <p:spPr>
          <a:xfrm>
            <a:off x="579131" y="2073939"/>
            <a:ext cx="269748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课程众多，质量难以保证</a:t>
            </a:r>
            <a:endParaRPr lang="zh-CN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TextBox 28"/>
          <p:cNvSpPr txBox="1"/>
          <p:nvPr/>
        </p:nvSpPr>
        <p:spPr>
          <a:xfrm>
            <a:off x="6017906" y="2073939"/>
            <a:ext cx="292608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课程完成率低，学习效果差</a:t>
            </a:r>
            <a:endParaRPr lang="zh-CN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Rectangle 23"/>
          <p:cNvSpPr/>
          <p:nvPr/>
        </p:nvSpPr>
        <p:spPr>
          <a:xfrm>
            <a:off x="9358830" y="4628966"/>
            <a:ext cx="1872208" cy="21558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在进行最终的测评时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学生只需要填写诚信承诺书甚至不需要填写即可参加考试，这种考试方式的真实性无法保证。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Rectangle 23"/>
          <p:cNvSpPr/>
          <p:nvPr/>
        </p:nvSpPr>
        <p:spPr>
          <a:xfrm>
            <a:off x="3850005" y="4629150"/>
            <a:ext cx="1975485" cy="21558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高校所颁发给MOOC学习者的证书并没有得到就业市场的认可，而仅仅被视作学习者完成MOOC学习的一种标志。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>
            <a:off x="3701644" y="2597883"/>
            <a:ext cx="3328129" cy="2896380"/>
            <a:chOff x="3817257" y="2429718"/>
            <a:chExt cx="3328129" cy="2896380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817257" y="2429718"/>
              <a:ext cx="332812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4332787" y="3395178"/>
              <a:ext cx="281259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4881157" y="4360638"/>
              <a:ext cx="226422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4881157" y="5326098"/>
              <a:ext cx="226422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1051359" y="1868605"/>
            <a:ext cx="4846300" cy="4177846"/>
            <a:chOff x="3590122" y="1268760"/>
            <a:chExt cx="5011756" cy="4320480"/>
          </a:xfrm>
        </p:grpSpPr>
        <p:sp>
          <p:nvSpPr>
            <p:cNvPr id="53" name="ïšḻïďê-任意多边形: 形状 1"/>
            <p:cNvSpPr/>
            <p:nvPr/>
          </p:nvSpPr>
          <p:spPr>
            <a:xfrm>
              <a:off x="5327470" y="2166862"/>
              <a:ext cx="1994611" cy="1267873"/>
            </a:xfrm>
            <a:custGeom>
              <a:avLst/>
              <a:gdLst>
                <a:gd name="connsiteX0" fmla="*/ 1680519 w 1680519"/>
                <a:gd name="connsiteY0" fmla="*/ 1081216 h 1081216"/>
                <a:gd name="connsiteX1" fmla="*/ 0 w 1680519"/>
                <a:gd name="connsiteY1" fmla="*/ 376881 h 1081216"/>
                <a:gd name="connsiteX2" fmla="*/ 222422 w 1680519"/>
                <a:gd name="connsiteY2" fmla="*/ 0 h 1081216"/>
                <a:gd name="connsiteX3" fmla="*/ 1383957 w 1680519"/>
                <a:gd name="connsiteY3" fmla="*/ 574589 h 1081216"/>
                <a:gd name="connsiteX4" fmla="*/ 1680519 w 1680519"/>
                <a:gd name="connsiteY4" fmla="*/ 1081216 h 1081216"/>
                <a:gd name="connsiteX0-1" fmla="*/ 1680519 w 1680519"/>
                <a:gd name="connsiteY0-2" fmla="*/ 1043116 h 1043116"/>
                <a:gd name="connsiteX1-3" fmla="*/ 0 w 1680519"/>
                <a:gd name="connsiteY1-4" fmla="*/ 338781 h 1043116"/>
                <a:gd name="connsiteX2-5" fmla="*/ 298622 w 1680519"/>
                <a:gd name="connsiteY2-6" fmla="*/ 0 h 1043116"/>
                <a:gd name="connsiteX3-7" fmla="*/ 1383957 w 1680519"/>
                <a:gd name="connsiteY3-8" fmla="*/ 536489 h 1043116"/>
                <a:gd name="connsiteX4-9" fmla="*/ 1680519 w 1680519"/>
                <a:gd name="connsiteY4-10" fmla="*/ 1043116 h 1043116"/>
                <a:gd name="connsiteX0-11" fmla="*/ 1680519 w 1680519"/>
                <a:gd name="connsiteY0-12" fmla="*/ 1043116 h 1043116"/>
                <a:gd name="connsiteX1-13" fmla="*/ 0 w 1680519"/>
                <a:gd name="connsiteY1-14" fmla="*/ 338781 h 1043116"/>
                <a:gd name="connsiteX2-15" fmla="*/ 298622 w 1680519"/>
                <a:gd name="connsiteY2-16" fmla="*/ 0 h 1043116"/>
                <a:gd name="connsiteX3-17" fmla="*/ 1383957 w 1680519"/>
                <a:gd name="connsiteY3-18" fmla="*/ 536489 h 1043116"/>
                <a:gd name="connsiteX4-19" fmla="*/ 1680519 w 1680519"/>
                <a:gd name="connsiteY4-20" fmla="*/ 1043116 h 1043116"/>
                <a:gd name="connsiteX0-21" fmla="*/ 1680519 w 1680519"/>
                <a:gd name="connsiteY0-22" fmla="*/ 1055816 h 1055816"/>
                <a:gd name="connsiteX1-23" fmla="*/ 0 w 1680519"/>
                <a:gd name="connsiteY1-24" fmla="*/ 351481 h 1055816"/>
                <a:gd name="connsiteX2-25" fmla="*/ 279572 w 1680519"/>
                <a:gd name="connsiteY2-26" fmla="*/ 0 h 1055816"/>
                <a:gd name="connsiteX3-27" fmla="*/ 1383957 w 1680519"/>
                <a:gd name="connsiteY3-28" fmla="*/ 549189 h 1055816"/>
                <a:gd name="connsiteX4-29" fmla="*/ 1680519 w 1680519"/>
                <a:gd name="connsiteY4-30" fmla="*/ 1055816 h 1055816"/>
                <a:gd name="connsiteX0-31" fmla="*/ 1680519 w 1680519"/>
                <a:gd name="connsiteY0-32" fmla="*/ 1055816 h 1055816"/>
                <a:gd name="connsiteX1-33" fmla="*/ 0 w 1680519"/>
                <a:gd name="connsiteY1-34" fmla="*/ 351481 h 1055816"/>
                <a:gd name="connsiteX2-35" fmla="*/ 279572 w 1680519"/>
                <a:gd name="connsiteY2-36" fmla="*/ 0 h 1055816"/>
                <a:gd name="connsiteX3-37" fmla="*/ 1383957 w 1680519"/>
                <a:gd name="connsiteY3-38" fmla="*/ 549189 h 1055816"/>
                <a:gd name="connsiteX4-39" fmla="*/ 1680519 w 1680519"/>
                <a:gd name="connsiteY4-40" fmla="*/ 1055816 h 1055816"/>
                <a:gd name="connsiteX0-41" fmla="*/ 1690044 w 1690044"/>
                <a:gd name="connsiteY0-42" fmla="*/ 1055816 h 1055816"/>
                <a:gd name="connsiteX1-43" fmla="*/ 0 w 1690044"/>
                <a:gd name="connsiteY1-44" fmla="*/ 351481 h 1055816"/>
                <a:gd name="connsiteX2-45" fmla="*/ 289097 w 1690044"/>
                <a:gd name="connsiteY2-46" fmla="*/ 0 h 1055816"/>
                <a:gd name="connsiteX3-47" fmla="*/ 1393482 w 1690044"/>
                <a:gd name="connsiteY3-48" fmla="*/ 549189 h 1055816"/>
                <a:gd name="connsiteX4-49" fmla="*/ 1690044 w 1690044"/>
                <a:gd name="connsiteY4-50" fmla="*/ 1055816 h 1055816"/>
                <a:gd name="connsiteX0-51" fmla="*/ 1690044 w 1690044"/>
                <a:gd name="connsiteY0-52" fmla="*/ 1055816 h 1055816"/>
                <a:gd name="connsiteX1-53" fmla="*/ 0 w 1690044"/>
                <a:gd name="connsiteY1-54" fmla="*/ 351481 h 1055816"/>
                <a:gd name="connsiteX2-55" fmla="*/ 289097 w 1690044"/>
                <a:gd name="connsiteY2-56" fmla="*/ 0 h 1055816"/>
                <a:gd name="connsiteX3-57" fmla="*/ 1393482 w 1690044"/>
                <a:gd name="connsiteY3-58" fmla="*/ 549189 h 1055816"/>
                <a:gd name="connsiteX4-59" fmla="*/ 1690044 w 1690044"/>
                <a:gd name="connsiteY4-60" fmla="*/ 1055816 h 1055816"/>
                <a:gd name="connsiteX0-61" fmla="*/ 1670994 w 1670994"/>
                <a:gd name="connsiteY0-62" fmla="*/ 1062166 h 1062166"/>
                <a:gd name="connsiteX1-63" fmla="*/ 0 w 1670994"/>
                <a:gd name="connsiteY1-64" fmla="*/ 351481 h 1062166"/>
                <a:gd name="connsiteX2-65" fmla="*/ 289097 w 1670994"/>
                <a:gd name="connsiteY2-66" fmla="*/ 0 h 1062166"/>
                <a:gd name="connsiteX3-67" fmla="*/ 1393482 w 1670994"/>
                <a:gd name="connsiteY3-68" fmla="*/ 549189 h 1062166"/>
                <a:gd name="connsiteX4-69" fmla="*/ 1670994 w 1670994"/>
                <a:gd name="connsiteY4-70" fmla="*/ 1062166 h 1062166"/>
                <a:gd name="connsiteX0-71" fmla="*/ 1670994 w 1670994"/>
                <a:gd name="connsiteY0-72" fmla="*/ 1062166 h 1062166"/>
                <a:gd name="connsiteX1-73" fmla="*/ 0 w 1670994"/>
                <a:gd name="connsiteY1-74" fmla="*/ 351481 h 1062166"/>
                <a:gd name="connsiteX2-75" fmla="*/ 289097 w 1670994"/>
                <a:gd name="connsiteY2-76" fmla="*/ 0 h 1062166"/>
                <a:gd name="connsiteX3-77" fmla="*/ 1393482 w 1670994"/>
                <a:gd name="connsiteY3-78" fmla="*/ 549189 h 1062166"/>
                <a:gd name="connsiteX4-79" fmla="*/ 1670994 w 1670994"/>
                <a:gd name="connsiteY4-80" fmla="*/ 1062166 h 1062166"/>
                <a:gd name="connsiteX0-81" fmla="*/ 1670994 w 1670994"/>
                <a:gd name="connsiteY0-82" fmla="*/ 1062166 h 1062166"/>
                <a:gd name="connsiteX1-83" fmla="*/ 0 w 1670994"/>
                <a:gd name="connsiteY1-84" fmla="*/ 351481 h 1062166"/>
                <a:gd name="connsiteX2-85" fmla="*/ 289097 w 1670994"/>
                <a:gd name="connsiteY2-86" fmla="*/ 0 h 1062166"/>
                <a:gd name="connsiteX3-87" fmla="*/ 1399832 w 1670994"/>
                <a:gd name="connsiteY3-88" fmla="*/ 552364 h 1062166"/>
                <a:gd name="connsiteX4-89" fmla="*/ 1670994 w 1670994"/>
                <a:gd name="connsiteY4-90" fmla="*/ 1062166 h 10621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70994" h="1062166">
                  <a:moveTo>
                    <a:pt x="1670994" y="1062166"/>
                  </a:moveTo>
                  <a:lnTo>
                    <a:pt x="0" y="351481"/>
                  </a:lnTo>
                  <a:cubicBezTo>
                    <a:pt x="143991" y="254429"/>
                    <a:pt x="227656" y="157377"/>
                    <a:pt x="289097" y="0"/>
                  </a:cubicBezTo>
                  <a:lnTo>
                    <a:pt x="1399832" y="552364"/>
                  </a:lnTo>
                  <a:cubicBezTo>
                    <a:pt x="1498686" y="721240"/>
                    <a:pt x="1489590" y="899640"/>
                    <a:pt x="1670994" y="10621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4" name="ïšḻïďê-任意多边形: 形状 2"/>
            <p:cNvSpPr/>
            <p:nvPr/>
          </p:nvSpPr>
          <p:spPr>
            <a:xfrm>
              <a:off x="5327981" y="1268760"/>
              <a:ext cx="1536039" cy="1324171"/>
            </a:xfrm>
            <a:custGeom>
              <a:avLst/>
              <a:gdLst>
                <a:gd name="connsiteX0" fmla="*/ 643411 w 1286823"/>
                <a:gd name="connsiteY0" fmla="*/ 0 h 1109330"/>
                <a:gd name="connsiteX1" fmla="*/ 1286823 w 1286823"/>
                <a:gd name="connsiteY1" fmla="*/ 1109330 h 1109330"/>
                <a:gd name="connsiteX2" fmla="*/ 0 w 1286823"/>
                <a:gd name="connsiteY2" fmla="*/ 1109330 h 1109330"/>
                <a:gd name="connsiteX3" fmla="*/ 643411 w 1286823"/>
                <a:gd name="connsiteY3" fmla="*/ 0 h 1109330"/>
                <a:gd name="connsiteX0-1" fmla="*/ 643411 w 1286823"/>
                <a:gd name="connsiteY0-2" fmla="*/ 0 h 1109330"/>
                <a:gd name="connsiteX1-3" fmla="*/ 1286823 w 1286823"/>
                <a:gd name="connsiteY1-4" fmla="*/ 1109330 h 1109330"/>
                <a:gd name="connsiteX2-5" fmla="*/ 0 w 1286823"/>
                <a:gd name="connsiteY2-6" fmla="*/ 1109330 h 1109330"/>
                <a:gd name="connsiteX3-7" fmla="*/ 643411 w 1286823"/>
                <a:gd name="connsiteY3-8" fmla="*/ 0 h 1109330"/>
                <a:gd name="connsiteX0-9" fmla="*/ 643411 w 1286823"/>
                <a:gd name="connsiteY0-10" fmla="*/ 0 h 1109330"/>
                <a:gd name="connsiteX1-11" fmla="*/ 1286823 w 1286823"/>
                <a:gd name="connsiteY1-12" fmla="*/ 1109330 h 1109330"/>
                <a:gd name="connsiteX2-13" fmla="*/ 0 w 1286823"/>
                <a:gd name="connsiteY2-14" fmla="*/ 1109330 h 1109330"/>
                <a:gd name="connsiteX3-15" fmla="*/ 643411 w 1286823"/>
                <a:gd name="connsiteY3-16" fmla="*/ 0 h 110933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86823" h="1109330">
                  <a:moveTo>
                    <a:pt x="643411" y="0"/>
                  </a:moveTo>
                  <a:cubicBezTo>
                    <a:pt x="857882" y="369777"/>
                    <a:pt x="966026" y="813981"/>
                    <a:pt x="1286823" y="1109330"/>
                  </a:cubicBezTo>
                  <a:lnTo>
                    <a:pt x="0" y="1109330"/>
                  </a:lnTo>
                  <a:cubicBezTo>
                    <a:pt x="320796" y="867144"/>
                    <a:pt x="428941" y="369777"/>
                    <a:pt x="643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5" name="ïšḻïďê-任意多边形: 形状 3"/>
            <p:cNvSpPr/>
            <p:nvPr/>
          </p:nvSpPr>
          <p:spPr>
            <a:xfrm>
              <a:off x="4844720" y="2822412"/>
              <a:ext cx="2994222" cy="1467612"/>
            </a:xfrm>
            <a:custGeom>
              <a:avLst/>
              <a:gdLst>
                <a:gd name="connsiteX0" fmla="*/ 2508422 w 2508422"/>
                <a:gd name="connsiteY0" fmla="*/ 1229498 h 1229498"/>
                <a:gd name="connsiteX1" fmla="*/ 0 w 2508422"/>
                <a:gd name="connsiteY1" fmla="*/ 512806 h 1229498"/>
                <a:gd name="connsiteX2" fmla="*/ 296562 w 2508422"/>
                <a:gd name="connsiteY2" fmla="*/ 0 h 1229498"/>
                <a:gd name="connsiteX3" fmla="*/ 2211860 w 2508422"/>
                <a:gd name="connsiteY3" fmla="*/ 710514 h 1229498"/>
                <a:gd name="connsiteX4" fmla="*/ 2508422 w 2508422"/>
                <a:gd name="connsiteY4" fmla="*/ 1229498 h 1229498"/>
                <a:gd name="connsiteX0-1" fmla="*/ 2508422 w 2508422"/>
                <a:gd name="connsiteY0-2" fmla="*/ 1229498 h 1229498"/>
                <a:gd name="connsiteX1-3" fmla="*/ 0 w 2508422"/>
                <a:gd name="connsiteY1-4" fmla="*/ 512806 h 1229498"/>
                <a:gd name="connsiteX2-5" fmla="*/ 296562 w 2508422"/>
                <a:gd name="connsiteY2-6" fmla="*/ 0 h 1229498"/>
                <a:gd name="connsiteX3-7" fmla="*/ 2211860 w 2508422"/>
                <a:gd name="connsiteY3-8" fmla="*/ 710514 h 1229498"/>
                <a:gd name="connsiteX4-9" fmla="*/ 2508422 w 2508422"/>
                <a:gd name="connsiteY4-10" fmla="*/ 1229498 h 1229498"/>
                <a:gd name="connsiteX0-11" fmla="*/ 2508422 w 2508422"/>
                <a:gd name="connsiteY0-12" fmla="*/ 1229498 h 1229498"/>
                <a:gd name="connsiteX1-13" fmla="*/ 0 w 2508422"/>
                <a:gd name="connsiteY1-14" fmla="*/ 512806 h 1229498"/>
                <a:gd name="connsiteX2-15" fmla="*/ 296562 w 2508422"/>
                <a:gd name="connsiteY2-16" fmla="*/ 0 h 1229498"/>
                <a:gd name="connsiteX3-17" fmla="*/ 2211860 w 2508422"/>
                <a:gd name="connsiteY3-18" fmla="*/ 710514 h 1229498"/>
                <a:gd name="connsiteX4-19" fmla="*/ 2508422 w 2508422"/>
                <a:gd name="connsiteY4-20" fmla="*/ 1229498 h 12294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08422" h="1229498">
                  <a:moveTo>
                    <a:pt x="2508422" y="1229498"/>
                  </a:moveTo>
                  <a:lnTo>
                    <a:pt x="0" y="512806"/>
                  </a:lnTo>
                  <a:cubicBezTo>
                    <a:pt x="232204" y="392671"/>
                    <a:pt x="197708" y="170935"/>
                    <a:pt x="296562" y="0"/>
                  </a:cubicBezTo>
                  <a:lnTo>
                    <a:pt x="2211860" y="710514"/>
                  </a:lnTo>
                  <a:cubicBezTo>
                    <a:pt x="2310714" y="883509"/>
                    <a:pt x="2333368" y="1100953"/>
                    <a:pt x="2508422" y="122949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6" name="ïšḻïďê-任意多边形: 形状 4"/>
            <p:cNvSpPr/>
            <p:nvPr/>
          </p:nvSpPr>
          <p:spPr>
            <a:xfrm>
              <a:off x="4835393" y="2815037"/>
              <a:ext cx="2521214" cy="627184"/>
            </a:xfrm>
            <a:custGeom>
              <a:avLst/>
              <a:gdLst>
                <a:gd name="connsiteX0" fmla="*/ 304747 w 2112158"/>
                <a:gd name="connsiteY0" fmla="*/ 0 h 525426"/>
                <a:gd name="connsiteX1" fmla="*/ 1807411 w 2112158"/>
                <a:gd name="connsiteY1" fmla="*/ 0 h 525426"/>
                <a:gd name="connsiteX2" fmla="*/ 2112158 w 2112158"/>
                <a:gd name="connsiteY2" fmla="*/ 525426 h 525426"/>
                <a:gd name="connsiteX3" fmla="*/ 0 w 2112158"/>
                <a:gd name="connsiteY3" fmla="*/ 525426 h 525426"/>
                <a:gd name="connsiteX4" fmla="*/ 304747 w 2112158"/>
                <a:gd name="connsiteY4" fmla="*/ 0 h 525426"/>
                <a:gd name="connsiteX0-1" fmla="*/ 304747 w 2112158"/>
                <a:gd name="connsiteY0-2" fmla="*/ 0 h 525426"/>
                <a:gd name="connsiteX1-3" fmla="*/ 1807411 w 2112158"/>
                <a:gd name="connsiteY1-4" fmla="*/ 0 h 525426"/>
                <a:gd name="connsiteX2-5" fmla="*/ 2112158 w 2112158"/>
                <a:gd name="connsiteY2-6" fmla="*/ 525426 h 525426"/>
                <a:gd name="connsiteX3-7" fmla="*/ 0 w 2112158"/>
                <a:gd name="connsiteY3-8" fmla="*/ 525426 h 525426"/>
                <a:gd name="connsiteX4-9" fmla="*/ 304747 w 2112158"/>
                <a:gd name="connsiteY4-10" fmla="*/ 0 h 525426"/>
                <a:gd name="connsiteX0-11" fmla="*/ 304747 w 2112158"/>
                <a:gd name="connsiteY0-12" fmla="*/ 0 h 525426"/>
                <a:gd name="connsiteX1-13" fmla="*/ 1807411 w 2112158"/>
                <a:gd name="connsiteY1-14" fmla="*/ 0 h 525426"/>
                <a:gd name="connsiteX2-15" fmla="*/ 2112158 w 2112158"/>
                <a:gd name="connsiteY2-16" fmla="*/ 525426 h 525426"/>
                <a:gd name="connsiteX3-17" fmla="*/ 0 w 2112158"/>
                <a:gd name="connsiteY3-18" fmla="*/ 525426 h 525426"/>
                <a:gd name="connsiteX4-19" fmla="*/ 304747 w 2112158"/>
                <a:gd name="connsiteY4-20" fmla="*/ 0 h 525426"/>
                <a:gd name="connsiteX0-21" fmla="*/ 304747 w 2112158"/>
                <a:gd name="connsiteY0-22" fmla="*/ 0 h 525426"/>
                <a:gd name="connsiteX1-23" fmla="*/ 1807411 w 2112158"/>
                <a:gd name="connsiteY1-24" fmla="*/ 0 h 525426"/>
                <a:gd name="connsiteX2-25" fmla="*/ 2112158 w 2112158"/>
                <a:gd name="connsiteY2-26" fmla="*/ 525426 h 525426"/>
                <a:gd name="connsiteX3-27" fmla="*/ 0 w 2112158"/>
                <a:gd name="connsiteY3-28" fmla="*/ 525426 h 525426"/>
                <a:gd name="connsiteX4-29" fmla="*/ 304747 w 2112158"/>
                <a:gd name="connsiteY4-30" fmla="*/ 0 h 525426"/>
                <a:gd name="connsiteX0-31" fmla="*/ 304747 w 2112158"/>
                <a:gd name="connsiteY0-32" fmla="*/ 0 h 525426"/>
                <a:gd name="connsiteX1-33" fmla="*/ 1807411 w 2112158"/>
                <a:gd name="connsiteY1-34" fmla="*/ 0 h 525426"/>
                <a:gd name="connsiteX2-35" fmla="*/ 2112158 w 2112158"/>
                <a:gd name="connsiteY2-36" fmla="*/ 525426 h 525426"/>
                <a:gd name="connsiteX3-37" fmla="*/ 0 w 2112158"/>
                <a:gd name="connsiteY3-38" fmla="*/ 525426 h 525426"/>
                <a:gd name="connsiteX4-39" fmla="*/ 304747 w 2112158"/>
                <a:gd name="connsiteY4-40" fmla="*/ 0 h 52542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112158" h="525426">
                  <a:moveTo>
                    <a:pt x="304747" y="0"/>
                  </a:moveTo>
                  <a:cubicBezTo>
                    <a:pt x="816268" y="85060"/>
                    <a:pt x="1306523" y="0"/>
                    <a:pt x="1807411" y="0"/>
                  </a:cubicBezTo>
                  <a:cubicBezTo>
                    <a:pt x="1908993" y="175142"/>
                    <a:pt x="1914883" y="392814"/>
                    <a:pt x="2112158" y="525426"/>
                  </a:cubicBezTo>
                  <a:lnTo>
                    <a:pt x="0" y="525426"/>
                  </a:lnTo>
                  <a:cubicBezTo>
                    <a:pt x="239805" y="382181"/>
                    <a:pt x="203165" y="175142"/>
                    <a:pt x="304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7" name="ïšḻïďê-任意多边形: 形状 5"/>
            <p:cNvSpPr/>
            <p:nvPr/>
          </p:nvSpPr>
          <p:spPr>
            <a:xfrm>
              <a:off x="4335850" y="3670529"/>
              <a:ext cx="4247959" cy="1902732"/>
            </a:xfrm>
            <a:custGeom>
              <a:avLst/>
              <a:gdLst>
                <a:gd name="connsiteX0" fmla="*/ 3558746 w 3558746"/>
                <a:gd name="connsiteY0" fmla="*/ 1594022 h 1594022"/>
                <a:gd name="connsiteX1" fmla="*/ 0 w 3558746"/>
                <a:gd name="connsiteY1" fmla="*/ 525162 h 1594022"/>
                <a:gd name="connsiteX2" fmla="*/ 308919 w 3558746"/>
                <a:gd name="connsiteY2" fmla="*/ 0 h 1594022"/>
                <a:gd name="connsiteX3" fmla="*/ 3052119 w 3558746"/>
                <a:gd name="connsiteY3" fmla="*/ 716692 h 1594022"/>
                <a:gd name="connsiteX4" fmla="*/ 3558746 w 3558746"/>
                <a:gd name="connsiteY4" fmla="*/ 1594022 h 1594022"/>
                <a:gd name="connsiteX0-1" fmla="*/ 3558746 w 3558746"/>
                <a:gd name="connsiteY0-2" fmla="*/ 1594022 h 1594022"/>
                <a:gd name="connsiteX1-3" fmla="*/ 0 w 3558746"/>
                <a:gd name="connsiteY1-4" fmla="*/ 525162 h 1594022"/>
                <a:gd name="connsiteX2-5" fmla="*/ 308919 w 3558746"/>
                <a:gd name="connsiteY2-6" fmla="*/ 0 h 1594022"/>
                <a:gd name="connsiteX3-7" fmla="*/ 3052119 w 3558746"/>
                <a:gd name="connsiteY3-8" fmla="*/ 716692 h 1594022"/>
                <a:gd name="connsiteX4-9" fmla="*/ 3558746 w 3558746"/>
                <a:gd name="connsiteY4-10" fmla="*/ 1594022 h 1594022"/>
                <a:gd name="connsiteX0-11" fmla="*/ 3558746 w 3558746"/>
                <a:gd name="connsiteY0-12" fmla="*/ 1594022 h 1594022"/>
                <a:gd name="connsiteX1-13" fmla="*/ 0 w 3558746"/>
                <a:gd name="connsiteY1-14" fmla="*/ 525162 h 1594022"/>
                <a:gd name="connsiteX2-15" fmla="*/ 308919 w 3558746"/>
                <a:gd name="connsiteY2-16" fmla="*/ 0 h 1594022"/>
                <a:gd name="connsiteX3-17" fmla="*/ 3052119 w 3558746"/>
                <a:gd name="connsiteY3-18" fmla="*/ 716692 h 1594022"/>
                <a:gd name="connsiteX4-19" fmla="*/ 3558746 w 3558746"/>
                <a:gd name="connsiteY4-20" fmla="*/ 1594022 h 1594022"/>
                <a:gd name="connsiteX0-21" fmla="*/ 3558746 w 3558746"/>
                <a:gd name="connsiteY0-22" fmla="*/ 1594022 h 1594022"/>
                <a:gd name="connsiteX1-23" fmla="*/ 0 w 3558746"/>
                <a:gd name="connsiteY1-24" fmla="*/ 525162 h 1594022"/>
                <a:gd name="connsiteX2-25" fmla="*/ 308919 w 3558746"/>
                <a:gd name="connsiteY2-26" fmla="*/ 0 h 1594022"/>
                <a:gd name="connsiteX3-27" fmla="*/ 3052119 w 3558746"/>
                <a:gd name="connsiteY3-28" fmla="*/ 716692 h 1594022"/>
                <a:gd name="connsiteX4-29" fmla="*/ 3558746 w 3558746"/>
                <a:gd name="connsiteY4-30" fmla="*/ 1594022 h 1594022"/>
                <a:gd name="connsiteX0-31" fmla="*/ 3558746 w 3558746"/>
                <a:gd name="connsiteY0-32" fmla="*/ 1594022 h 1594022"/>
                <a:gd name="connsiteX1-33" fmla="*/ 0 w 3558746"/>
                <a:gd name="connsiteY1-34" fmla="*/ 525162 h 1594022"/>
                <a:gd name="connsiteX2-35" fmla="*/ 327969 w 3558746"/>
                <a:gd name="connsiteY2-36" fmla="*/ 0 h 1594022"/>
                <a:gd name="connsiteX3-37" fmla="*/ 3052119 w 3558746"/>
                <a:gd name="connsiteY3-38" fmla="*/ 716692 h 1594022"/>
                <a:gd name="connsiteX4-39" fmla="*/ 3558746 w 3558746"/>
                <a:gd name="connsiteY4-40" fmla="*/ 1594022 h 15940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558746" h="1594022">
                  <a:moveTo>
                    <a:pt x="3558746" y="1594022"/>
                  </a:moveTo>
                  <a:lnTo>
                    <a:pt x="0" y="525162"/>
                  </a:lnTo>
                  <a:cubicBezTo>
                    <a:pt x="128373" y="350108"/>
                    <a:pt x="301196" y="219504"/>
                    <a:pt x="327969" y="0"/>
                  </a:cubicBezTo>
                  <a:lnTo>
                    <a:pt x="3052119" y="716692"/>
                  </a:lnTo>
                  <a:lnTo>
                    <a:pt x="3558746" y="15940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8" name="ïšḻïďê-任意多边形: 形状 6"/>
            <p:cNvSpPr/>
            <p:nvPr/>
          </p:nvSpPr>
          <p:spPr>
            <a:xfrm>
              <a:off x="4339124" y="3628452"/>
              <a:ext cx="3513752" cy="669405"/>
            </a:xfrm>
            <a:custGeom>
              <a:avLst/>
              <a:gdLst>
                <a:gd name="connsiteX0" fmla="*/ 307831 w 2943661"/>
                <a:gd name="connsiteY0" fmla="*/ 0 h 530743"/>
                <a:gd name="connsiteX1" fmla="*/ 2635830 w 2943661"/>
                <a:gd name="connsiteY1" fmla="*/ 0 h 530743"/>
                <a:gd name="connsiteX2" fmla="*/ 2943661 w 2943661"/>
                <a:gd name="connsiteY2" fmla="*/ 530743 h 530743"/>
                <a:gd name="connsiteX3" fmla="*/ 0 w 2943661"/>
                <a:gd name="connsiteY3" fmla="*/ 530743 h 530743"/>
                <a:gd name="connsiteX4" fmla="*/ 307831 w 2943661"/>
                <a:gd name="connsiteY4" fmla="*/ 0 h 530743"/>
                <a:gd name="connsiteX0-1" fmla="*/ 307831 w 2943661"/>
                <a:gd name="connsiteY0-2" fmla="*/ 0 h 530743"/>
                <a:gd name="connsiteX1-3" fmla="*/ 2635830 w 2943661"/>
                <a:gd name="connsiteY1-4" fmla="*/ 0 h 530743"/>
                <a:gd name="connsiteX2-5" fmla="*/ 2943661 w 2943661"/>
                <a:gd name="connsiteY2-6" fmla="*/ 530743 h 530743"/>
                <a:gd name="connsiteX3-7" fmla="*/ 0 w 2943661"/>
                <a:gd name="connsiteY3-8" fmla="*/ 530743 h 530743"/>
                <a:gd name="connsiteX4-9" fmla="*/ 307831 w 2943661"/>
                <a:gd name="connsiteY4-10" fmla="*/ 0 h 530743"/>
                <a:gd name="connsiteX0-11" fmla="*/ 307831 w 2943661"/>
                <a:gd name="connsiteY0-12" fmla="*/ 0 h 530743"/>
                <a:gd name="connsiteX1-13" fmla="*/ 2635830 w 2943661"/>
                <a:gd name="connsiteY1-14" fmla="*/ 0 h 530743"/>
                <a:gd name="connsiteX2-15" fmla="*/ 2943661 w 2943661"/>
                <a:gd name="connsiteY2-16" fmla="*/ 530743 h 530743"/>
                <a:gd name="connsiteX3-17" fmla="*/ 0 w 2943661"/>
                <a:gd name="connsiteY3-18" fmla="*/ 530743 h 530743"/>
                <a:gd name="connsiteX4-19" fmla="*/ 307831 w 2943661"/>
                <a:gd name="connsiteY4-20" fmla="*/ 0 h 530743"/>
                <a:gd name="connsiteX0-21" fmla="*/ 307831 w 2943661"/>
                <a:gd name="connsiteY0-22" fmla="*/ 42530 h 573273"/>
                <a:gd name="connsiteX1-23" fmla="*/ 2635830 w 2943661"/>
                <a:gd name="connsiteY1-24" fmla="*/ 42530 h 573273"/>
                <a:gd name="connsiteX2-25" fmla="*/ 2943661 w 2943661"/>
                <a:gd name="connsiteY2-26" fmla="*/ 573273 h 573273"/>
                <a:gd name="connsiteX3-27" fmla="*/ 0 w 2943661"/>
                <a:gd name="connsiteY3-28" fmla="*/ 573273 h 573273"/>
                <a:gd name="connsiteX4-29" fmla="*/ 307831 w 2943661"/>
                <a:gd name="connsiteY4-30" fmla="*/ 42530 h 573273"/>
                <a:gd name="connsiteX0-31" fmla="*/ 307831 w 2943661"/>
                <a:gd name="connsiteY0-32" fmla="*/ 30054 h 560797"/>
                <a:gd name="connsiteX1-33" fmla="*/ 2635830 w 2943661"/>
                <a:gd name="connsiteY1-34" fmla="*/ 30054 h 560797"/>
                <a:gd name="connsiteX2-35" fmla="*/ 2943661 w 2943661"/>
                <a:gd name="connsiteY2-36" fmla="*/ 560797 h 560797"/>
                <a:gd name="connsiteX3-37" fmla="*/ 0 w 2943661"/>
                <a:gd name="connsiteY3-38" fmla="*/ 560797 h 560797"/>
                <a:gd name="connsiteX4-39" fmla="*/ 307831 w 2943661"/>
                <a:gd name="connsiteY4-40" fmla="*/ 30054 h 560797"/>
                <a:gd name="connsiteX0-41" fmla="*/ 307831 w 2943661"/>
                <a:gd name="connsiteY0-42" fmla="*/ 30054 h 560797"/>
                <a:gd name="connsiteX1-43" fmla="*/ 2635830 w 2943661"/>
                <a:gd name="connsiteY1-44" fmla="*/ 30054 h 560797"/>
                <a:gd name="connsiteX2-45" fmla="*/ 2943661 w 2943661"/>
                <a:gd name="connsiteY2-46" fmla="*/ 560797 h 560797"/>
                <a:gd name="connsiteX3-47" fmla="*/ 0 w 2943661"/>
                <a:gd name="connsiteY3-48" fmla="*/ 560797 h 560797"/>
                <a:gd name="connsiteX4-49" fmla="*/ 307831 w 2943661"/>
                <a:gd name="connsiteY4-50" fmla="*/ 30054 h 56079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943661" h="560797">
                  <a:moveTo>
                    <a:pt x="307831" y="30054"/>
                  </a:moveTo>
                  <a:cubicBezTo>
                    <a:pt x="1073198" y="104482"/>
                    <a:pt x="1817300" y="-65639"/>
                    <a:pt x="2635830" y="30054"/>
                  </a:cubicBezTo>
                  <a:cubicBezTo>
                    <a:pt x="2738440" y="206968"/>
                    <a:pt x="2755991" y="405148"/>
                    <a:pt x="2943661" y="560797"/>
                  </a:cubicBezTo>
                  <a:cubicBezTo>
                    <a:pt x="1973073" y="475737"/>
                    <a:pt x="981220" y="560797"/>
                    <a:pt x="0" y="560797"/>
                  </a:cubicBezTo>
                  <a:cubicBezTo>
                    <a:pt x="102610" y="383883"/>
                    <a:pt x="269017" y="228233"/>
                    <a:pt x="307831" y="300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9" name="ïšḻïďê-任意多边形: 形状 7"/>
            <p:cNvSpPr/>
            <p:nvPr/>
          </p:nvSpPr>
          <p:spPr>
            <a:xfrm>
              <a:off x="3590122" y="4455711"/>
              <a:ext cx="5011756" cy="1133529"/>
            </a:xfrm>
            <a:custGeom>
              <a:avLst/>
              <a:gdLst>
                <a:gd name="connsiteX0" fmla="*/ 519559 w 4198620"/>
                <a:gd name="connsiteY0" fmla="*/ 0 h 895791"/>
                <a:gd name="connsiteX1" fmla="*/ 3679061 w 4198620"/>
                <a:gd name="connsiteY1" fmla="*/ 0 h 895791"/>
                <a:gd name="connsiteX2" fmla="*/ 4198620 w 4198620"/>
                <a:gd name="connsiteY2" fmla="*/ 895791 h 895791"/>
                <a:gd name="connsiteX3" fmla="*/ 0 w 4198620"/>
                <a:gd name="connsiteY3" fmla="*/ 895791 h 895791"/>
                <a:gd name="connsiteX4" fmla="*/ 519559 w 4198620"/>
                <a:gd name="connsiteY4" fmla="*/ 0 h 895791"/>
                <a:gd name="connsiteX0-1" fmla="*/ 519559 w 4198620"/>
                <a:gd name="connsiteY0-2" fmla="*/ 0 h 895791"/>
                <a:gd name="connsiteX1-3" fmla="*/ 3679061 w 4198620"/>
                <a:gd name="connsiteY1-4" fmla="*/ 0 h 895791"/>
                <a:gd name="connsiteX2-5" fmla="*/ 4198620 w 4198620"/>
                <a:gd name="connsiteY2-6" fmla="*/ 895791 h 895791"/>
                <a:gd name="connsiteX3-7" fmla="*/ 0 w 4198620"/>
                <a:gd name="connsiteY3-8" fmla="*/ 895791 h 895791"/>
                <a:gd name="connsiteX4-9" fmla="*/ 519559 w 4198620"/>
                <a:gd name="connsiteY4-10" fmla="*/ 0 h 895791"/>
                <a:gd name="connsiteX0-11" fmla="*/ 519559 w 4198620"/>
                <a:gd name="connsiteY0-12" fmla="*/ 70883 h 966674"/>
                <a:gd name="connsiteX1-13" fmla="*/ 3679061 w 4198620"/>
                <a:gd name="connsiteY1-14" fmla="*/ 70883 h 966674"/>
                <a:gd name="connsiteX2-15" fmla="*/ 4198620 w 4198620"/>
                <a:gd name="connsiteY2-16" fmla="*/ 966674 h 966674"/>
                <a:gd name="connsiteX3-17" fmla="*/ 0 w 4198620"/>
                <a:gd name="connsiteY3-18" fmla="*/ 966674 h 966674"/>
                <a:gd name="connsiteX4-19" fmla="*/ 519559 w 4198620"/>
                <a:gd name="connsiteY4-20" fmla="*/ 70883 h 966674"/>
                <a:gd name="connsiteX0-21" fmla="*/ 519559 w 4198620"/>
                <a:gd name="connsiteY0-22" fmla="*/ 53828 h 949619"/>
                <a:gd name="connsiteX1-23" fmla="*/ 3679061 w 4198620"/>
                <a:gd name="connsiteY1-24" fmla="*/ 53828 h 949619"/>
                <a:gd name="connsiteX2-25" fmla="*/ 4198620 w 4198620"/>
                <a:gd name="connsiteY2-26" fmla="*/ 949619 h 949619"/>
                <a:gd name="connsiteX3-27" fmla="*/ 0 w 4198620"/>
                <a:gd name="connsiteY3-28" fmla="*/ 949619 h 949619"/>
                <a:gd name="connsiteX4-29" fmla="*/ 519559 w 4198620"/>
                <a:gd name="connsiteY4-30" fmla="*/ 53828 h 949619"/>
                <a:gd name="connsiteX0-31" fmla="*/ 519559 w 4198620"/>
                <a:gd name="connsiteY0-32" fmla="*/ 53828 h 949619"/>
                <a:gd name="connsiteX1-33" fmla="*/ 3679061 w 4198620"/>
                <a:gd name="connsiteY1-34" fmla="*/ 53828 h 949619"/>
                <a:gd name="connsiteX2-35" fmla="*/ 4198620 w 4198620"/>
                <a:gd name="connsiteY2-36" fmla="*/ 949619 h 949619"/>
                <a:gd name="connsiteX3-37" fmla="*/ 0 w 4198620"/>
                <a:gd name="connsiteY3-38" fmla="*/ 949619 h 949619"/>
                <a:gd name="connsiteX4-39" fmla="*/ 519559 w 4198620"/>
                <a:gd name="connsiteY4-40" fmla="*/ 53828 h 94961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198620" h="949619">
                  <a:moveTo>
                    <a:pt x="519559" y="53828"/>
                  </a:moveTo>
                  <a:cubicBezTo>
                    <a:pt x="1572726" y="149521"/>
                    <a:pt x="2604629" y="-105660"/>
                    <a:pt x="3679061" y="53828"/>
                  </a:cubicBezTo>
                  <a:lnTo>
                    <a:pt x="4198620" y="949619"/>
                  </a:lnTo>
                  <a:cubicBezTo>
                    <a:pt x="2777814" y="747600"/>
                    <a:pt x="1399540" y="949619"/>
                    <a:pt x="0" y="949619"/>
                  </a:cubicBezTo>
                  <a:cubicBezTo>
                    <a:pt x="258246" y="672287"/>
                    <a:pt x="346373" y="352425"/>
                    <a:pt x="519559" y="53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0" name="ïšḻïďê-文本框 8"/>
            <p:cNvSpPr txBox="1"/>
            <p:nvPr/>
          </p:nvSpPr>
          <p:spPr>
            <a:xfrm>
              <a:off x="5734361" y="4870909"/>
              <a:ext cx="723275" cy="307777"/>
            </a:xfrm>
            <a:prstGeom prst="rect">
              <a:avLst/>
            </a:prstGeom>
            <a:noFill/>
          </p:spPr>
          <p:txBody>
            <a:bodyPr wrap="none" anchor="ctr">
              <a:normAutofit fontScale="90000" lnSpcReduction="20000"/>
            </a:bodyPr>
            <a:lstStyle/>
            <a:p>
              <a:pPr algn="ctr"/>
              <a:r>
                <a:rPr lang="zh-CN" altLang="en-US" sz="1400">
                  <a:solidFill>
                    <a:schemeClr val="bg1">
                      <a:lumMod val="95000"/>
                    </a:schemeClr>
                  </a:solidFill>
                </a:rPr>
                <a:t>团队</a:t>
              </a:r>
              <a:endParaRPr lang="zh-CN" altLang="en-US" sz="14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1" name="ïšḻïďê-文本框 9"/>
            <p:cNvSpPr txBox="1"/>
            <p:nvPr/>
          </p:nvSpPr>
          <p:spPr>
            <a:xfrm>
              <a:off x="5734361" y="3797399"/>
              <a:ext cx="723275" cy="307777"/>
            </a:xfrm>
            <a:prstGeom prst="rect">
              <a:avLst/>
            </a:prstGeom>
            <a:noFill/>
          </p:spPr>
          <p:txBody>
            <a:bodyPr wrap="none" anchor="ctr">
              <a:normAutofit fontScale="90000" lnSpcReduction="20000"/>
            </a:bodyPr>
            <a:lstStyle/>
            <a:p>
              <a:pPr algn="ctr"/>
              <a:r>
                <a:rPr lang="zh-CN" altLang="en-US" sz="1400">
                  <a:solidFill>
                    <a:schemeClr val="bg1">
                      <a:lumMod val="95000"/>
                    </a:schemeClr>
                  </a:solidFill>
                </a:rPr>
                <a:t>学分</a:t>
              </a:r>
              <a:endParaRPr lang="zh-CN" altLang="en-US" sz="14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2" name="ïšḻïďê-文本框 10"/>
            <p:cNvSpPr txBox="1"/>
            <p:nvPr/>
          </p:nvSpPr>
          <p:spPr>
            <a:xfrm>
              <a:off x="5734361" y="2944937"/>
              <a:ext cx="723275" cy="307777"/>
            </a:xfrm>
            <a:prstGeom prst="rect">
              <a:avLst/>
            </a:prstGeom>
            <a:noFill/>
          </p:spPr>
          <p:txBody>
            <a:bodyPr wrap="none" anchor="ctr">
              <a:normAutofit fontScale="90000" lnSpcReduction="20000"/>
            </a:bodyPr>
            <a:lstStyle/>
            <a:p>
              <a:pPr algn="ctr"/>
              <a:r>
                <a:rPr lang="zh-CN" altLang="en-US" sz="1400">
                  <a:solidFill>
                    <a:schemeClr val="bg1">
                      <a:lumMod val="95000"/>
                    </a:schemeClr>
                  </a:solidFill>
                </a:rPr>
                <a:t>课程</a:t>
              </a:r>
              <a:endParaRPr lang="zh-CN" altLang="en-US" sz="14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3" name="ïšḻïďê-文本框 11"/>
            <p:cNvSpPr txBox="1"/>
            <p:nvPr/>
          </p:nvSpPr>
          <p:spPr>
            <a:xfrm>
              <a:off x="5734362" y="2022936"/>
              <a:ext cx="723276" cy="307777"/>
            </a:xfrm>
            <a:prstGeom prst="rect">
              <a:avLst/>
            </a:prstGeom>
            <a:noFill/>
          </p:spPr>
          <p:txBody>
            <a:bodyPr wrap="none" anchor="ctr">
              <a:normAutofit fontScale="90000" lnSpcReduction="20000"/>
            </a:bodyPr>
            <a:lstStyle/>
            <a:p>
              <a:pPr algn="ctr"/>
              <a:r>
                <a:rPr lang="zh-CN" altLang="en-US" sz="1400">
                  <a:solidFill>
                    <a:schemeClr val="bg1">
                      <a:lumMod val="95000"/>
                    </a:schemeClr>
                  </a:solidFill>
                </a:rPr>
                <a:t>考核</a:t>
              </a:r>
              <a:endParaRPr lang="zh-CN" altLang="en-US" sz="14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7138877" y="2250196"/>
            <a:ext cx="3616708" cy="732888"/>
            <a:chOff x="7583812" y="3374825"/>
            <a:chExt cx="3044101" cy="732888"/>
          </a:xfrm>
        </p:grpSpPr>
        <p:sp>
          <p:nvSpPr>
            <p:cNvPr id="79" name="矩形 78"/>
            <p:cNvSpPr/>
            <p:nvPr/>
          </p:nvSpPr>
          <p:spPr>
            <a:xfrm>
              <a:off x="7583812" y="3747033"/>
              <a:ext cx="3044101" cy="3606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建立完善的考核机制，保证学习真实性。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7583812" y="3374825"/>
              <a:ext cx="2050552" cy="5340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完善平台建设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7138877" y="3215656"/>
            <a:ext cx="3616708" cy="732888"/>
            <a:chOff x="7583812" y="3374825"/>
            <a:chExt cx="3044101" cy="732888"/>
          </a:xfrm>
        </p:grpSpPr>
        <p:sp>
          <p:nvSpPr>
            <p:cNvPr id="82" name="矩形 81"/>
            <p:cNvSpPr/>
            <p:nvPr/>
          </p:nvSpPr>
          <p:spPr>
            <a:xfrm>
              <a:off x="7583812" y="3747033"/>
              <a:ext cx="3044101" cy="3606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增强慕课的趣味性，保证学生持续学习。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7583812" y="3374825"/>
              <a:ext cx="2050552" cy="5340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提高课程趣味性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7138877" y="4181116"/>
            <a:ext cx="3616708" cy="732888"/>
            <a:chOff x="7583812" y="3374825"/>
            <a:chExt cx="3044101" cy="732888"/>
          </a:xfrm>
        </p:grpSpPr>
        <p:sp>
          <p:nvSpPr>
            <p:cNvPr id="85" name="矩形 84"/>
            <p:cNvSpPr/>
            <p:nvPr/>
          </p:nvSpPr>
          <p:spPr>
            <a:xfrm>
              <a:off x="7583812" y="3747033"/>
              <a:ext cx="3044101" cy="3606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完善学分制度，解决MOOC的学分认证问题。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7583812" y="3374825"/>
              <a:ext cx="2376232" cy="5340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健全学分管理制度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7138877" y="5152956"/>
            <a:ext cx="3616708" cy="1002128"/>
            <a:chOff x="7583812" y="3374825"/>
            <a:chExt cx="3044101" cy="1002128"/>
          </a:xfrm>
        </p:grpSpPr>
        <p:sp>
          <p:nvSpPr>
            <p:cNvPr id="88" name="矩形 87"/>
            <p:cNvSpPr/>
            <p:nvPr/>
          </p:nvSpPr>
          <p:spPr>
            <a:xfrm>
              <a:off x="7583812" y="3747033"/>
              <a:ext cx="3044101" cy="6299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建立一支拥有教师、专家、学生以及平台开发人员的的MOOC建设团队。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7583812" y="3374825"/>
              <a:ext cx="2050552" cy="5340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团队专业化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-176530" y="26035"/>
            <a:ext cx="6002035" cy="2140585"/>
            <a:chOff x="253" y="429"/>
            <a:chExt cx="9849" cy="3371"/>
          </a:xfrm>
        </p:grpSpPr>
        <p:sp>
          <p:nvSpPr>
            <p:cNvPr id="4" name="文本框 3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07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16" y="601"/>
              <a:ext cx="9186" cy="3199"/>
              <a:chOff x="6630" y="3870"/>
              <a:chExt cx="9186" cy="3199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6630" y="5086"/>
                <a:ext cx="4722" cy="16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31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b="1" dirty="0">
                    <a:solidFill>
                      <a:srgbClr val="BF181F"/>
                    </a:solidFill>
                    <a:sym typeface="+mn-ea"/>
                  </a:rPr>
                  <a:t>others</a:t>
                </a:r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zh-CN" altLang="en-US" sz="4400" b="1" dirty="0">
                  <a:solidFill>
                    <a:srgbClr val="BF181F"/>
                  </a:solidFill>
                </a:endParaRPr>
              </a:p>
              <a:p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1"/>
          <p:cNvSpPr/>
          <p:nvPr/>
        </p:nvSpPr>
        <p:spPr bwMode="auto">
          <a:xfrm>
            <a:off x="1663570" y="3487537"/>
            <a:ext cx="605491" cy="605491"/>
          </a:xfrm>
          <a:custGeom>
            <a:avLst/>
            <a:gdLst>
              <a:gd name="T0" fmla="*/ 39 w 176"/>
              <a:gd name="T1" fmla="*/ 119 h 176"/>
              <a:gd name="T2" fmla="*/ 43 w 176"/>
              <a:gd name="T3" fmla="*/ 115 h 176"/>
              <a:gd name="T4" fmla="*/ 44 w 176"/>
              <a:gd name="T5" fmla="*/ 112 h 176"/>
              <a:gd name="T6" fmla="*/ 40 w 176"/>
              <a:gd name="T7" fmla="*/ 108 h 176"/>
              <a:gd name="T8" fmla="*/ 37 w 176"/>
              <a:gd name="T9" fmla="*/ 109 h 176"/>
              <a:gd name="T10" fmla="*/ 33 w 176"/>
              <a:gd name="T11" fmla="*/ 113 h 176"/>
              <a:gd name="T12" fmla="*/ 32 w 176"/>
              <a:gd name="T13" fmla="*/ 116 h 176"/>
              <a:gd name="T14" fmla="*/ 36 w 176"/>
              <a:gd name="T15" fmla="*/ 120 h 176"/>
              <a:gd name="T16" fmla="*/ 39 w 176"/>
              <a:gd name="T17" fmla="*/ 119 h 176"/>
              <a:gd name="T18" fmla="*/ 64 w 176"/>
              <a:gd name="T19" fmla="*/ 116 h 176"/>
              <a:gd name="T20" fmla="*/ 60 w 176"/>
              <a:gd name="T21" fmla="*/ 112 h 176"/>
              <a:gd name="T22" fmla="*/ 57 w 176"/>
              <a:gd name="T23" fmla="*/ 113 h 176"/>
              <a:gd name="T24" fmla="*/ 17 w 176"/>
              <a:gd name="T25" fmla="*/ 153 h 176"/>
              <a:gd name="T26" fmla="*/ 16 w 176"/>
              <a:gd name="T27" fmla="*/ 156 h 176"/>
              <a:gd name="T28" fmla="*/ 20 w 176"/>
              <a:gd name="T29" fmla="*/ 160 h 176"/>
              <a:gd name="T30" fmla="*/ 23 w 176"/>
              <a:gd name="T31" fmla="*/ 159 h 176"/>
              <a:gd name="T32" fmla="*/ 63 w 176"/>
              <a:gd name="T33" fmla="*/ 119 h 176"/>
              <a:gd name="T34" fmla="*/ 64 w 176"/>
              <a:gd name="T35" fmla="*/ 116 h 176"/>
              <a:gd name="T36" fmla="*/ 64 w 176"/>
              <a:gd name="T37" fmla="*/ 132 h 176"/>
              <a:gd name="T38" fmla="*/ 61 w 176"/>
              <a:gd name="T39" fmla="*/ 133 h 176"/>
              <a:gd name="T40" fmla="*/ 49 w 176"/>
              <a:gd name="T41" fmla="*/ 145 h 176"/>
              <a:gd name="T42" fmla="*/ 48 w 176"/>
              <a:gd name="T43" fmla="*/ 148 h 176"/>
              <a:gd name="T44" fmla="*/ 52 w 176"/>
              <a:gd name="T45" fmla="*/ 152 h 176"/>
              <a:gd name="T46" fmla="*/ 55 w 176"/>
              <a:gd name="T47" fmla="*/ 151 h 176"/>
              <a:gd name="T48" fmla="*/ 67 w 176"/>
              <a:gd name="T49" fmla="*/ 139 h 176"/>
              <a:gd name="T50" fmla="*/ 68 w 176"/>
              <a:gd name="T51" fmla="*/ 136 h 176"/>
              <a:gd name="T52" fmla="*/ 64 w 176"/>
              <a:gd name="T53" fmla="*/ 132 h 176"/>
              <a:gd name="T54" fmla="*/ 176 w 176"/>
              <a:gd name="T55" fmla="*/ 4 h 176"/>
              <a:gd name="T56" fmla="*/ 172 w 176"/>
              <a:gd name="T57" fmla="*/ 0 h 176"/>
              <a:gd name="T58" fmla="*/ 170 w 176"/>
              <a:gd name="T59" fmla="*/ 0 h 176"/>
              <a:gd name="T60" fmla="*/ 170 w 176"/>
              <a:gd name="T61" fmla="*/ 0 h 176"/>
              <a:gd name="T62" fmla="*/ 2 w 176"/>
              <a:gd name="T63" fmla="*/ 72 h 176"/>
              <a:gd name="T64" fmla="*/ 2 w 176"/>
              <a:gd name="T65" fmla="*/ 72 h 176"/>
              <a:gd name="T66" fmla="*/ 2 w 176"/>
              <a:gd name="T67" fmla="*/ 72 h 176"/>
              <a:gd name="T68" fmla="*/ 2 w 176"/>
              <a:gd name="T69" fmla="*/ 72 h 176"/>
              <a:gd name="T70" fmla="*/ 0 w 176"/>
              <a:gd name="T71" fmla="*/ 76 h 176"/>
              <a:gd name="T72" fmla="*/ 3 w 176"/>
              <a:gd name="T73" fmla="*/ 80 h 176"/>
              <a:gd name="T74" fmla="*/ 3 w 176"/>
              <a:gd name="T75" fmla="*/ 80 h 176"/>
              <a:gd name="T76" fmla="*/ 69 w 176"/>
              <a:gd name="T77" fmla="*/ 107 h 176"/>
              <a:gd name="T78" fmla="*/ 96 w 176"/>
              <a:gd name="T79" fmla="*/ 173 h 176"/>
              <a:gd name="T80" fmla="*/ 96 w 176"/>
              <a:gd name="T81" fmla="*/ 173 h 176"/>
              <a:gd name="T82" fmla="*/ 100 w 176"/>
              <a:gd name="T83" fmla="*/ 176 h 176"/>
              <a:gd name="T84" fmla="*/ 104 w 176"/>
              <a:gd name="T85" fmla="*/ 174 h 176"/>
              <a:gd name="T86" fmla="*/ 104 w 176"/>
              <a:gd name="T87" fmla="*/ 174 h 176"/>
              <a:gd name="T88" fmla="*/ 104 w 176"/>
              <a:gd name="T89" fmla="*/ 174 h 176"/>
              <a:gd name="T90" fmla="*/ 104 w 176"/>
              <a:gd name="T91" fmla="*/ 174 h 176"/>
              <a:gd name="T92" fmla="*/ 176 w 176"/>
              <a:gd name="T93" fmla="*/ 6 h 176"/>
              <a:gd name="T94" fmla="*/ 176 w 176"/>
              <a:gd name="T95" fmla="*/ 6 h 176"/>
              <a:gd name="T96" fmla="*/ 176 w 176"/>
              <a:gd name="T97" fmla="*/ 4 h 176"/>
              <a:gd name="T98" fmla="*/ 14 w 176"/>
              <a:gd name="T99" fmla="*/ 76 h 176"/>
              <a:gd name="T100" fmla="*/ 154 w 176"/>
              <a:gd name="T101" fmla="*/ 16 h 176"/>
              <a:gd name="T102" fmla="*/ 71 w 176"/>
              <a:gd name="T103" fmla="*/ 99 h 176"/>
              <a:gd name="T104" fmla="*/ 14 w 176"/>
              <a:gd name="T105" fmla="*/ 76 h 176"/>
              <a:gd name="T106" fmla="*/ 100 w 176"/>
              <a:gd name="T107" fmla="*/ 162 h 176"/>
              <a:gd name="T108" fmla="*/ 77 w 176"/>
              <a:gd name="T109" fmla="*/ 105 h 176"/>
              <a:gd name="T110" fmla="*/ 160 w 176"/>
              <a:gd name="T111" fmla="*/ 22 h 176"/>
              <a:gd name="T112" fmla="*/ 100 w 176"/>
              <a:gd name="T113" fmla="*/ 16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176">
                <a:moveTo>
                  <a:pt x="39" y="119"/>
                </a:moveTo>
                <a:cubicBezTo>
                  <a:pt x="43" y="115"/>
                  <a:pt x="43" y="115"/>
                  <a:pt x="43" y="115"/>
                </a:cubicBezTo>
                <a:cubicBezTo>
                  <a:pt x="44" y="114"/>
                  <a:pt x="44" y="113"/>
                  <a:pt x="44" y="112"/>
                </a:cubicBezTo>
                <a:cubicBezTo>
                  <a:pt x="44" y="110"/>
                  <a:pt x="42" y="108"/>
                  <a:pt x="40" y="108"/>
                </a:cubicBezTo>
                <a:cubicBezTo>
                  <a:pt x="39" y="108"/>
                  <a:pt x="38" y="108"/>
                  <a:pt x="37" y="109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2" y="114"/>
                  <a:pt x="32" y="115"/>
                  <a:pt x="32" y="116"/>
                </a:cubicBezTo>
                <a:cubicBezTo>
                  <a:pt x="32" y="118"/>
                  <a:pt x="34" y="120"/>
                  <a:pt x="36" y="120"/>
                </a:cubicBezTo>
                <a:cubicBezTo>
                  <a:pt x="37" y="120"/>
                  <a:pt x="38" y="120"/>
                  <a:pt x="39" y="119"/>
                </a:cubicBezTo>
                <a:moveTo>
                  <a:pt x="64" y="116"/>
                </a:moveTo>
                <a:cubicBezTo>
                  <a:pt x="64" y="114"/>
                  <a:pt x="62" y="112"/>
                  <a:pt x="60" y="112"/>
                </a:cubicBezTo>
                <a:cubicBezTo>
                  <a:pt x="59" y="112"/>
                  <a:pt x="58" y="112"/>
                  <a:pt x="57" y="113"/>
                </a:cubicBezTo>
                <a:cubicBezTo>
                  <a:pt x="17" y="153"/>
                  <a:pt x="17" y="153"/>
                  <a:pt x="17" y="153"/>
                </a:cubicBezTo>
                <a:cubicBezTo>
                  <a:pt x="16" y="154"/>
                  <a:pt x="16" y="155"/>
                  <a:pt x="16" y="156"/>
                </a:cubicBezTo>
                <a:cubicBezTo>
                  <a:pt x="16" y="158"/>
                  <a:pt x="18" y="160"/>
                  <a:pt x="20" y="160"/>
                </a:cubicBezTo>
                <a:cubicBezTo>
                  <a:pt x="21" y="160"/>
                  <a:pt x="22" y="160"/>
                  <a:pt x="23" y="159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64" y="118"/>
                  <a:pt x="64" y="117"/>
                  <a:pt x="64" y="116"/>
                </a:cubicBezTo>
                <a:moveTo>
                  <a:pt x="64" y="132"/>
                </a:moveTo>
                <a:cubicBezTo>
                  <a:pt x="63" y="132"/>
                  <a:pt x="62" y="132"/>
                  <a:pt x="61" y="133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8" y="146"/>
                  <a:pt x="48" y="147"/>
                  <a:pt x="48" y="148"/>
                </a:cubicBezTo>
                <a:cubicBezTo>
                  <a:pt x="48" y="150"/>
                  <a:pt x="50" y="152"/>
                  <a:pt x="52" y="152"/>
                </a:cubicBezTo>
                <a:cubicBezTo>
                  <a:pt x="53" y="152"/>
                  <a:pt x="54" y="152"/>
                  <a:pt x="55" y="151"/>
                </a:cubicBezTo>
                <a:cubicBezTo>
                  <a:pt x="67" y="139"/>
                  <a:pt x="67" y="139"/>
                  <a:pt x="67" y="139"/>
                </a:cubicBezTo>
                <a:cubicBezTo>
                  <a:pt x="68" y="138"/>
                  <a:pt x="68" y="137"/>
                  <a:pt x="68" y="136"/>
                </a:cubicBezTo>
                <a:cubicBezTo>
                  <a:pt x="68" y="134"/>
                  <a:pt x="66" y="132"/>
                  <a:pt x="64" y="132"/>
                </a:cubicBezTo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1" y="0"/>
                  <a:pt x="170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3"/>
                  <a:pt x="0" y="74"/>
                  <a:pt x="0" y="76"/>
                </a:cubicBezTo>
                <a:cubicBezTo>
                  <a:pt x="0" y="78"/>
                  <a:pt x="1" y="79"/>
                  <a:pt x="3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69" y="107"/>
                  <a:pt x="69" y="107"/>
                  <a:pt x="69" y="107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7" y="175"/>
                  <a:pt x="98" y="176"/>
                  <a:pt x="100" y="176"/>
                </a:cubicBezTo>
                <a:cubicBezTo>
                  <a:pt x="102" y="176"/>
                  <a:pt x="103" y="175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5"/>
                  <a:pt x="176" y="5"/>
                  <a:pt x="176" y="4"/>
                </a:cubicBezTo>
                <a:moveTo>
                  <a:pt x="14" y="76"/>
                </a:moveTo>
                <a:cubicBezTo>
                  <a:pt x="154" y="16"/>
                  <a:pt x="154" y="16"/>
                  <a:pt x="154" y="16"/>
                </a:cubicBezTo>
                <a:cubicBezTo>
                  <a:pt x="71" y="99"/>
                  <a:pt x="71" y="99"/>
                  <a:pt x="71" y="99"/>
                </a:cubicBezTo>
                <a:lnTo>
                  <a:pt x="14" y="76"/>
                </a:lnTo>
                <a:close/>
                <a:moveTo>
                  <a:pt x="100" y="162"/>
                </a:moveTo>
                <a:cubicBezTo>
                  <a:pt x="77" y="105"/>
                  <a:pt x="77" y="105"/>
                  <a:pt x="77" y="105"/>
                </a:cubicBezTo>
                <a:cubicBezTo>
                  <a:pt x="160" y="22"/>
                  <a:pt x="160" y="22"/>
                  <a:pt x="160" y="22"/>
                </a:cubicBezTo>
                <a:lnTo>
                  <a:pt x="100" y="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8" name="Freeform: Shape 13"/>
          <p:cNvSpPr/>
          <p:nvPr/>
        </p:nvSpPr>
        <p:spPr bwMode="auto">
          <a:xfrm>
            <a:off x="5850701" y="3549020"/>
            <a:ext cx="482527" cy="482528"/>
          </a:xfrm>
          <a:custGeom>
            <a:avLst/>
            <a:gdLst>
              <a:gd name="T0" fmla="*/ 175 w 176"/>
              <a:gd name="T1" fmla="*/ 169 h 176"/>
              <a:gd name="T2" fmla="*/ 132 w 176"/>
              <a:gd name="T3" fmla="*/ 127 h 176"/>
              <a:gd name="T4" fmla="*/ 152 w 176"/>
              <a:gd name="T5" fmla="*/ 76 h 176"/>
              <a:gd name="T6" fmla="*/ 76 w 176"/>
              <a:gd name="T7" fmla="*/ 0 h 176"/>
              <a:gd name="T8" fmla="*/ 0 w 176"/>
              <a:gd name="T9" fmla="*/ 76 h 176"/>
              <a:gd name="T10" fmla="*/ 76 w 176"/>
              <a:gd name="T11" fmla="*/ 152 h 176"/>
              <a:gd name="T12" fmla="*/ 127 w 176"/>
              <a:gd name="T13" fmla="*/ 132 h 176"/>
              <a:gd name="T14" fmla="*/ 169 w 176"/>
              <a:gd name="T15" fmla="*/ 175 h 176"/>
              <a:gd name="T16" fmla="*/ 172 w 176"/>
              <a:gd name="T17" fmla="*/ 176 h 176"/>
              <a:gd name="T18" fmla="*/ 176 w 176"/>
              <a:gd name="T19" fmla="*/ 172 h 176"/>
              <a:gd name="T20" fmla="*/ 175 w 176"/>
              <a:gd name="T21" fmla="*/ 169 h 176"/>
              <a:gd name="T22" fmla="*/ 76 w 176"/>
              <a:gd name="T23" fmla="*/ 144 h 176"/>
              <a:gd name="T24" fmla="*/ 8 w 176"/>
              <a:gd name="T25" fmla="*/ 76 h 176"/>
              <a:gd name="T26" fmla="*/ 76 w 176"/>
              <a:gd name="T27" fmla="*/ 8 h 176"/>
              <a:gd name="T28" fmla="*/ 144 w 176"/>
              <a:gd name="T29" fmla="*/ 76 h 176"/>
              <a:gd name="T30" fmla="*/ 76 w 176"/>
              <a:gd name="T31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76">
                <a:moveTo>
                  <a:pt x="175" y="169"/>
                </a:moveTo>
                <a:cubicBezTo>
                  <a:pt x="132" y="127"/>
                  <a:pt x="132" y="127"/>
                  <a:pt x="132" y="127"/>
                </a:cubicBezTo>
                <a:cubicBezTo>
                  <a:pt x="145" y="113"/>
                  <a:pt x="152" y="96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6" y="152"/>
                  <a:pt x="113" y="145"/>
                  <a:pt x="127" y="132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70" y="176"/>
                  <a:pt x="171" y="176"/>
                  <a:pt x="172" y="176"/>
                </a:cubicBezTo>
                <a:cubicBezTo>
                  <a:pt x="174" y="176"/>
                  <a:pt x="176" y="174"/>
                  <a:pt x="176" y="172"/>
                </a:cubicBezTo>
                <a:cubicBezTo>
                  <a:pt x="176" y="171"/>
                  <a:pt x="176" y="170"/>
                  <a:pt x="175" y="169"/>
                </a:cubicBezTo>
                <a:moveTo>
                  <a:pt x="76" y="144"/>
                </a:moveTo>
                <a:cubicBezTo>
                  <a:pt x="38" y="144"/>
                  <a:pt x="8" y="114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4" y="8"/>
                  <a:pt x="144" y="38"/>
                  <a:pt x="144" y="76"/>
                </a:cubicBezTo>
                <a:cubicBezTo>
                  <a:pt x="144" y="114"/>
                  <a:pt x="114" y="144"/>
                  <a:pt x="76" y="14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9" name="Freeform: Shape 15"/>
          <p:cNvSpPr/>
          <p:nvPr/>
        </p:nvSpPr>
        <p:spPr bwMode="auto">
          <a:xfrm>
            <a:off x="9964704" y="3540822"/>
            <a:ext cx="501403" cy="498921"/>
          </a:xfrm>
          <a:custGeom>
            <a:avLst/>
            <a:gdLst>
              <a:gd name="T0" fmla="*/ 176 w 176"/>
              <a:gd name="T1" fmla="*/ 52 h 176"/>
              <a:gd name="T2" fmla="*/ 124 w 176"/>
              <a:gd name="T3" fmla="*/ 0 h 176"/>
              <a:gd name="T4" fmla="*/ 88 w 176"/>
              <a:gd name="T5" fmla="*/ 15 h 176"/>
              <a:gd name="T6" fmla="*/ 52 w 176"/>
              <a:gd name="T7" fmla="*/ 0 h 176"/>
              <a:gd name="T8" fmla="*/ 0 w 176"/>
              <a:gd name="T9" fmla="*/ 52 h 176"/>
              <a:gd name="T10" fmla="*/ 0 w 176"/>
              <a:gd name="T11" fmla="*/ 58 h 176"/>
              <a:gd name="T12" fmla="*/ 88 w 176"/>
              <a:gd name="T13" fmla="*/ 176 h 176"/>
              <a:gd name="T14" fmla="*/ 176 w 176"/>
              <a:gd name="T15" fmla="*/ 58 h 176"/>
              <a:gd name="T16" fmla="*/ 176 w 176"/>
              <a:gd name="T17" fmla="*/ 52 h 176"/>
              <a:gd name="T18" fmla="*/ 168 w 176"/>
              <a:gd name="T19" fmla="*/ 57 h 176"/>
              <a:gd name="T20" fmla="*/ 88 w 176"/>
              <a:gd name="T21" fmla="*/ 167 h 176"/>
              <a:gd name="T22" fmla="*/ 8 w 176"/>
              <a:gd name="T23" fmla="*/ 57 h 176"/>
              <a:gd name="T24" fmla="*/ 8 w 176"/>
              <a:gd name="T25" fmla="*/ 52 h 176"/>
              <a:gd name="T26" fmla="*/ 52 w 176"/>
              <a:gd name="T27" fmla="*/ 8 h 176"/>
              <a:gd name="T28" fmla="*/ 82 w 176"/>
              <a:gd name="T29" fmla="*/ 20 h 176"/>
              <a:gd name="T30" fmla="*/ 88 w 176"/>
              <a:gd name="T31" fmla="*/ 26 h 176"/>
              <a:gd name="T32" fmla="*/ 94 w 176"/>
              <a:gd name="T33" fmla="*/ 20 h 176"/>
              <a:gd name="T34" fmla="*/ 124 w 176"/>
              <a:gd name="T35" fmla="*/ 8 h 176"/>
              <a:gd name="T36" fmla="*/ 168 w 176"/>
              <a:gd name="T37" fmla="*/ 52 h 176"/>
              <a:gd name="T38" fmla="*/ 168 w 176"/>
              <a:gd name="T39" fmla="*/ 57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176" y="52"/>
                </a:moveTo>
                <a:cubicBezTo>
                  <a:pt x="176" y="23"/>
                  <a:pt x="153" y="0"/>
                  <a:pt x="124" y="0"/>
                </a:cubicBezTo>
                <a:cubicBezTo>
                  <a:pt x="110" y="0"/>
                  <a:pt x="97" y="6"/>
                  <a:pt x="88" y="15"/>
                </a:cubicBezTo>
                <a:cubicBezTo>
                  <a:pt x="79" y="6"/>
                  <a:pt x="66" y="0"/>
                  <a:pt x="52" y="0"/>
                </a:cubicBezTo>
                <a:cubicBezTo>
                  <a:pt x="23" y="0"/>
                  <a:pt x="0" y="23"/>
                  <a:pt x="0" y="52"/>
                </a:cubicBezTo>
                <a:cubicBezTo>
                  <a:pt x="0" y="55"/>
                  <a:pt x="1" y="59"/>
                  <a:pt x="0" y="58"/>
                </a:cubicBezTo>
                <a:cubicBezTo>
                  <a:pt x="6" y="109"/>
                  <a:pt x="80" y="176"/>
                  <a:pt x="88" y="176"/>
                </a:cubicBezTo>
                <a:cubicBezTo>
                  <a:pt x="96" y="176"/>
                  <a:pt x="170" y="109"/>
                  <a:pt x="176" y="58"/>
                </a:cubicBezTo>
                <a:cubicBezTo>
                  <a:pt x="175" y="59"/>
                  <a:pt x="176" y="55"/>
                  <a:pt x="176" y="52"/>
                </a:cubicBezTo>
                <a:moveTo>
                  <a:pt x="168" y="57"/>
                </a:moveTo>
                <a:cubicBezTo>
                  <a:pt x="163" y="100"/>
                  <a:pt x="103" y="158"/>
                  <a:pt x="88" y="167"/>
                </a:cubicBezTo>
                <a:cubicBezTo>
                  <a:pt x="73" y="158"/>
                  <a:pt x="13" y="100"/>
                  <a:pt x="8" y="57"/>
                </a:cubicBezTo>
                <a:cubicBezTo>
                  <a:pt x="8" y="57"/>
                  <a:pt x="8" y="55"/>
                  <a:pt x="8" y="52"/>
                </a:cubicBezTo>
                <a:cubicBezTo>
                  <a:pt x="8" y="28"/>
                  <a:pt x="28" y="8"/>
                  <a:pt x="52" y="8"/>
                </a:cubicBezTo>
                <a:cubicBezTo>
                  <a:pt x="63" y="8"/>
                  <a:pt x="74" y="12"/>
                  <a:pt x="82" y="20"/>
                </a:cubicBezTo>
                <a:cubicBezTo>
                  <a:pt x="88" y="26"/>
                  <a:pt x="88" y="26"/>
                  <a:pt x="88" y="26"/>
                </a:cubicBezTo>
                <a:cubicBezTo>
                  <a:pt x="94" y="20"/>
                  <a:pt x="94" y="20"/>
                  <a:pt x="94" y="20"/>
                </a:cubicBezTo>
                <a:cubicBezTo>
                  <a:pt x="102" y="12"/>
                  <a:pt x="113" y="8"/>
                  <a:pt x="124" y="8"/>
                </a:cubicBezTo>
                <a:cubicBezTo>
                  <a:pt x="148" y="8"/>
                  <a:pt x="168" y="28"/>
                  <a:pt x="168" y="52"/>
                </a:cubicBezTo>
                <a:cubicBezTo>
                  <a:pt x="168" y="55"/>
                  <a:pt x="168" y="57"/>
                  <a:pt x="168" y="57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48" name="文本框 18"/>
          <p:cNvSpPr txBox="1"/>
          <p:nvPr/>
        </p:nvSpPr>
        <p:spPr>
          <a:xfrm>
            <a:off x="1186180" y="4324985"/>
            <a:ext cx="1580515" cy="7899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4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presntation and make it into a film to be used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  <a:ea typeface="+mj-ea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134828" y="2859307"/>
            <a:ext cx="1922342" cy="2259945"/>
            <a:chOff x="8618684" y="764114"/>
            <a:chExt cx="2501952" cy="2259945"/>
          </a:xfrm>
        </p:grpSpPr>
        <p:sp>
          <p:nvSpPr>
            <p:cNvPr id="45" name="矩形 44"/>
            <p:cNvSpPr/>
            <p:nvPr/>
          </p:nvSpPr>
          <p:spPr>
            <a:xfrm>
              <a:off x="8618684" y="764114"/>
              <a:ext cx="2501952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文本框 24"/>
            <p:cNvSpPr txBox="1"/>
            <p:nvPr/>
          </p:nvSpPr>
          <p:spPr>
            <a:xfrm>
              <a:off x="8841109" y="2229931"/>
              <a:ext cx="2057102" cy="7941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9250199" y="2859307"/>
            <a:ext cx="1922342" cy="2259945"/>
            <a:chOff x="8618684" y="764114"/>
            <a:chExt cx="2501952" cy="2259945"/>
          </a:xfrm>
        </p:grpSpPr>
        <p:sp>
          <p:nvSpPr>
            <p:cNvPr id="43" name="矩形 42"/>
            <p:cNvSpPr/>
            <p:nvPr/>
          </p:nvSpPr>
          <p:spPr>
            <a:xfrm>
              <a:off x="8618684" y="764114"/>
              <a:ext cx="2501952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文本框 30"/>
            <p:cNvSpPr txBox="1"/>
            <p:nvPr/>
          </p:nvSpPr>
          <p:spPr>
            <a:xfrm>
              <a:off x="8841109" y="2229931"/>
              <a:ext cx="2057102" cy="7941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240" y="2875915"/>
            <a:ext cx="4373880" cy="110680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66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谢谢观看！</a:t>
            </a:r>
            <a:endParaRPr lang="zh-CN" altLang="en-US" sz="66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9964" y="1977975"/>
            <a:ext cx="7941543" cy="4420801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414770" y="2262505"/>
            <a:ext cx="5711825" cy="15919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Content Placeholder 2"/>
          <p:cNvSpPr txBox="1"/>
          <p:nvPr/>
        </p:nvSpPr>
        <p:spPr>
          <a:xfrm>
            <a:off x="6597650" y="2262505"/>
            <a:ext cx="5346065" cy="129222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中国大学</a:t>
            </a:r>
            <a:r>
              <a:rPr lang="en-US" altLang="zh-CN" sz="2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MOOC</a:t>
            </a:r>
            <a:r>
              <a:rPr lang="zh-CN" altLang="en-US" sz="2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学习平台：</a:t>
            </a:r>
            <a:endParaRPr lang="zh-CN" altLang="en-US" sz="28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支持</a:t>
            </a:r>
            <a:r>
              <a:rPr sz="2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在线学习和教学过程的环境</a:t>
            </a:r>
            <a:endParaRPr sz="28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9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3" name="直接连接符 2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矩形 11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enviroment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TextBox 11"/>
              <p:cNvSpPr txBox="1"/>
              <p:nvPr/>
            </p:nvSpPr>
            <p:spPr>
              <a:xfrm>
                <a:off x="9395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where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561da485-97a0-4369-b821-32c0231f6c70"/>
          <p:cNvGrpSpPr>
            <a:grpSpLocks noChangeAspect="1"/>
          </p:cNvGrpSpPr>
          <p:nvPr/>
        </p:nvGrpSpPr>
        <p:grpSpPr>
          <a:xfrm>
            <a:off x="1331900" y="2319646"/>
            <a:ext cx="9587890" cy="2627754"/>
            <a:chOff x="1149249" y="1738942"/>
            <a:chExt cx="7426942" cy="2035504"/>
          </a:xfrm>
        </p:grpSpPr>
        <p:sp>
          <p:nvSpPr>
            <p:cNvPr id="3" name="ïšḻïďê-任意多边形: 形状 2"/>
            <p:cNvSpPr/>
            <p:nvPr/>
          </p:nvSpPr>
          <p:spPr>
            <a:xfrm>
              <a:off x="1389380" y="1969448"/>
              <a:ext cx="7140574" cy="15748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1167" y="120000"/>
                  </a:moveTo>
                  <a:lnTo>
                    <a:pt x="105350" y="120000"/>
                  </a:lnTo>
                  <a:lnTo>
                    <a:pt x="105350" y="120000"/>
                  </a:lnTo>
                  <a:cubicBezTo>
                    <a:pt x="105603" y="120000"/>
                    <a:pt x="105843" y="119933"/>
                    <a:pt x="106097" y="119933"/>
                  </a:cubicBezTo>
                  <a:lnTo>
                    <a:pt x="106844" y="119733"/>
                  </a:lnTo>
                  <a:lnTo>
                    <a:pt x="107578" y="119334"/>
                  </a:lnTo>
                  <a:cubicBezTo>
                    <a:pt x="107818" y="119134"/>
                    <a:pt x="108058" y="119001"/>
                    <a:pt x="108298" y="118801"/>
                  </a:cubicBezTo>
                  <a:cubicBezTo>
                    <a:pt x="108539" y="118601"/>
                    <a:pt x="108765" y="118335"/>
                    <a:pt x="109006" y="118135"/>
                  </a:cubicBezTo>
                  <a:lnTo>
                    <a:pt x="109699" y="117336"/>
                  </a:lnTo>
                  <a:cubicBezTo>
                    <a:pt x="109926" y="117003"/>
                    <a:pt x="110166" y="116736"/>
                    <a:pt x="110393" y="116403"/>
                  </a:cubicBezTo>
                  <a:cubicBezTo>
                    <a:pt x="110607" y="116004"/>
                    <a:pt x="110833" y="115671"/>
                    <a:pt x="111047" y="115271"/>
                  </a:cubicBezTo>
                  <a:lnTo>
                    <a:pt x="111701" y="114073"/>
                  </a:lnTo>
                  <a:cubicBezTo>
                    <a:pt x="111914" y="113607"/>
                    <a:pt x="112114" y="113207"/>
                    <a:pt x="112328" y="112741"/>
                  </a:cubicBezTo>
                  <a:cubicBezTo>
                    <a:pt x="112528" y="112275"/>
                    <a:pt x="112741" y="111809"/>
                    <a:pt x="112941" y="111342"/>
                  </a:cubicBezTo>
                  <a:lnTo>
                    <a:pt x="113542" y="109744"/>
                  </a:lnTo>
                  <a:cubicBezTo>
                    <a:pt x="113742" y="109211"/>
                    <a:pt x="113929" y="108612"/>
                    <a:pt x="114129" y="108079"/>
                  </a:cubicBezTo>
                  <a:cubicBezTo>
                    <a:pt x="114302" y="107480"/>
                    <a:pt x="114489" y="106881"/>
                    <a:pt x="114663" y="106281"/>
                  </a:cubicBezTo>
                  <a:cubicBezTo>
                    <a:pt x="114849" y="105682"/>
                    <a:pt x="115023" y="105083"/>
                    <a:pt x="115210" y="104483"/>
                  </a:cubicBezTo>
                  <a:lnTo>
                    <a:pt x="115703" y="102419"/>
                  </a:lnTo>
                  <a:lnTo>
                    <a:pt x="116197" y="100355"/>
                  </a:lnTo>
                  <a:lnTo>
                    <a:pt x="116664" y="98224"/>
                  </a:lnTo>
                  <a:lnTo>
                    <a:pt x="117091" y="95893"/>
                  </a:lnTo>
                  <a:cubicBezTo>
                    <a:pt x="117224" y="95094"/>
                    <a:pt x="117371" y="94361"/>
                    <a:pt x="117505" y="93562"/>
                  </a:cubicBezTo>
                  <a:cubicBezTo>
                    <a:pt x="117625" y="92763"/>
                    <a:pt x="117758" y="91897"/>
                    <a:pt x="117878" y="91098"/>
                  </a:cubicBezTo>
                  <a:cubicBezTo>
                    <a:pt x="117998" y="90299"/>
                    <a:pt x="118105" y="89433"/>
                    <a:pt x="118225" y="88634"/>
                  </a:cubicBezTo>
                  <a:cubicBezTo>
                    <a:pt x="118332" y="87769"/>
                    <a:pt x="118452" y="86836"/>
                    <a:pt x="118559" y="85971"/>
                  </a:cubicBezTo>
                  <a:lnTo>
                    <a:pt x="118839" y="83374"/>
                  </a:lnTo>
                  <a:cubicBezTo>
                    <a:pt x="118932" y="82441"/>
                    <a:pt x="119012" y="81509"/>
                    <a:pt x="119106" y="80577"/>
                  </a:cubicBezTo>
                  <a:cubicBezTo>
                    <a:pt x="119186" y="79711"/>
                    <a:pt x="119266" y="78779"/>
                    <a:pt x="119346" y="77913"/>
                  </a:cubicBezTo>
                  <a:cubicBezTo>
                    <a:pt x="119412" y="76914"/>
                    <a:pt x="119466" y="75982"/>
                    <a:pt x="119533" y="74983"/>
                  </a:cubicBezTo>
                  <a:cubicBezTo>
                    <a:pt x="119586" y="74051"/>
                    <a:pt x="119653" y="73052"/>
                    <a:pt x="119706" y="72119"/>
                  </a:cubicBezTo>
                  <a:cubicBezTo>
                    <a:pt x="119746" y="71120"/>
                    <a:pt x="119799" y="70122"/>
                    <a:pt x="119839" y="69123"/>
                  </a:cubicBezTo>
                  <a:cubicBezTo>
                    <a:pt x="119866" y="68124"/>
                    <a:pt x="119906" y="67125"/>
                    <a:pt x="119933" y="66126"/>
                  </a:cubicBezTo>
                  <a:cubicBezTo>
                    <a:pt x="119946" y="65127"/>
                    <a:pt x="119973" y="64062"/>
                    <a:pt x="119986" y="63063"/>
                  </a:cubicBezTo>
                  <a:cubicBezTo>
                    <a:pt x="119986" y="62064"/>
                    <a:pt x="120000" y="60998"/>
                    <a:pt x="120000" y="60000"/>
                  </a:cubicBezTo>
                  <a:lnTo>
                    <a:pt x="120000" y="60000"/>
                  </a:lnTo>
                  <a:cubicBezTo>
                    <a:pt x="120000" y="59001"/>
                    <a:pt x="119986" y="57935"/>
                    <a:pt x="119986" y="56936"/>
                  </a:cubicBezTo>
                  <a:cubicBezTo>
                    <a:pt x="119973" y="55937"/>
                    <a:pt x="119946" y="54872"/>
                    <a:pt x="119933" y="53873"/>
                  </a:cubicBezTo>
                  <a:cubicBezTo>
                    <a:pt x="119906" y="52874"/>
                    <a:pt x="119866" y="51875"/>
                    <a:pt x="119839" y="50876"/>
                  </a:cubicBezTo>
                  <a:cubicBezTo>
                    <a:pt x="119799" y="49877"/>
                    <a:pt x="119746" y="48879"/>
                    <a:pt x="119706" y="47880"/>
                  </a:cubicBezTo>
                  <a:cubicBezTo>
                    <a:pt x="119653" y="46947"/>
                    <a:pt x="119586" y="45948"/>
                    <a:pt x="119533" y="45016"/>
                  </a:cubicBezTo>
                  <a:cubicBezTo>
                    <a:pt x="119466" y="44017"/>
                    <a:pt x="119412" y="43085"/>
                    <a:pt x="119346" y="42086"/>
                  </a:cubicBezTo>
                  <a:cubicBezTo>
                    <a:pt x="119266" y="41220"/>
                    <a:pt x="119186" y="40288"/>
                    <a:pt x="119106" y="39422"/>
                  </a:cubicBezTo>
                  <a:cubicBezTo>
                    <a:pt x="119012" y="38490"/>
                    <a:pt x="118932" y="37558"/>
                    <a:pt x="118839" y="36625"/>
                  </a:cubicBezTo>
                  <a:lnTo>
                    <a:pt x="118559" y="34028"/>
                  </a:lnTo>
                  <a:cubicBezTo>
                    <a:pt x="118452" y="33163"/>
                    <a:pt x="118332" y="32230"/>
                    <a:pt x="118225" y="31365"/>
                  </a:cubicBezTo>
                  <a:cubicBezTo>
                    <a:pt x="118105" y="30566"/>
                    <a:pt x="117998" y="29700"/>
                    <a:pt x="117878" y="28901"/>
                  </a:cubicBezTo>
                  <a:cubicBezTo>
                    <a:pt x="117758" y="28102"/>
                    <a:pt x="117625" y="27236"/>
                    <a:pt x="117505" y="26437"/>
                  </a:cubicBezTo>
                  <a:cubicBezTo>
                    <a:pt x="117371" y="25638"/>
                    <a:pt x="117224" y="24905"/>
                    <a:pt x="117091" y="24106"/>
                  </a:cubicBezTo>
                  <a:lnTo>
                    <a:pt x="116664" y="21775"/>
                  </a:lnTo>
                  <a:lnTo>
                    <a:pt x="116197" y="19644"/>
                  </a:lnTo>
                  <a:lnTo>
                    <a:pt x="115703" y="17580"/>
                  </a:lnTo>
                  <a:lnTo>
                    <a:pt x="115210" y="15516"/>
                  </a:lnTo>
                  <a:cubicBezTo>
                    <a:pt x="115023" y="14916"/>
                    <a:pt x="114849" y="14317"/>
                    <a:pt x="114663" y="13718"/>
                  </a:cubicBezTo>
                  <a:cubicBezTo>
                    <a:pt x="114489" y="13118"/>
                    <a:pt x="114302" y="12519"/>
                    <a:pt x="114129" y="11920"/>
                  </a:cubicBezTo>
                  <a:cubicBezTo>
                    <a:pt x="113929" y="11387"/>
                    <a:pt x="113742" y="10788"/>
                    <a:pt x="113542" y="10255"/>
                  </a:cubicBezTo>
                  <a:lnTo>
                    <a:pt x="112941" y="8657"/>
                  </a:lnTo>
                  <a:cubicBezTo>
                    <a:pt x="112741" y="8190"/>
                    <a:pt x="112528" y="7724"/>
                    <a:pt x="112328" y="7258"/>
                  </a:cubicBezTo>
                  <a:cubicBezTo>
                    <a:pt x="112114" y="6792"/>
                    <a:pt x="111914" y="6392"/>
                    <a:pt x="111701" y="5926"/>
                  </a:cubicBezTo>
                  <a:lnTo>
                    <a:pt x="111047" y="4728"/>
                  </a:lnTo>
                  <a:cubicBezTo>
                    <a:pt x="110833" y="4328"/>
                    <a:pt x="110607" y="3995"/>
                    <a:pt x="110393" y="3596"/>
                  </a:cubicBezTo>
                  <a:cubicBezTo>
                    <a:pt x="110166" y="3263"/>
                    <a:pt x="109926" y="2996"/>
                    <a:pt x="109699" y="2663"/>
                  </a:cubicBezTo>
                  <a:lnTo>
                    <a:pt x="109006" y="1864"/>
                  </a:lnTo>
                  <a:cubicBezTo>
                    <a:pt x="108765" y="1664"/>
                    <a:pt x="108539" y="1398"/>
                    <a:pt x="108298" y="1198"/>
                  </a:cubicBezTo>
                  <a:cubicBezTo>
                    <a:pt x="108058" y="998"/>
                    <a:pt x="107818" y="865"/>
                    <a:pt x="107578" y="665"/>
                  </a:cubicBezTo>
                  <a:lnTo>
                    <a:pt x="106844" y="266"/>
                  </a:lnTo>
                  <a:lnTo>
                    <a:pt x="106097" y="66"/>
                  </a:lnTo>
                  <a:cubicBezTo>
                    <a:pt x="105843" y="66"/>
                    <a:pt x="105603" y="0"/>
                    <a:pt x="105350" y="0"/>
                  </a:cubicBezTo>
                  <a:lnTo>
                    <a:pt x="14649" y="0"/>
                  </a:lnTo>
                  <a:lnTo>
                    <a:pt x="14649" y="0"/>
                  </a:lnTo>
                  <a:cubicBezTo>
                    <a:pt x="14396" y="0"/>
                    <a:pt x="14156" y="66"/>
                    <a:pt x="13902" y="66"/>
                  </a:cubicBezTo>
                  <a:lnTo>
                    <a:pt x="13155" y="266"/>
                  </a:lnTo>
                  <a:lnTo>
                    <a:pt x="12421" y="665"/>
                  </a:lnTo>
                  <a:cubicBezTo>
                    <a:pt x="12181" y="865"/>
                    <a:pt x="11941" y="998"/>
                    <a:pt x="11701" y="1198"/>
                  </a:cubicBezTo>
                  <a:cubicBezTo>
                    <a:pt x="11460" y="1398"/>
                    <a:pt x="11234" y="1664"/>
                    <a:pt x="10993" y="1864"/>
                  </a:cubicBezTo>
                  <a:lnTo>
                    <a:pt x="10300" y="2663"/>
                  </a:lnTo>
                  <a:cubicBezTo>
                    <a:pt x="10073" y="2996"/>
                    <a:pt x="9833" y="3263"/>
                    <a:pt x="9606" y="3596"/>
                  </a:cubicBezTo>
                  <a:cubicBezTo>
                    <a:pt x="9392" y="3995"/>
                    <a:pt x="9166" y="4328"/>
                    <a:pt x="8952" y="4728"/>
                  </a:cubicBezTo>
                  <a:lnTo>
                    <a:pt x="8298" y="5926"/>
                  </a:lnTo>
                  <a:cubicBezTo>
                    <a:pt x="8085" y="6392"/>
                    <a:pt x="7885" y="6792"/>
                    <a:pt x="7671" y="7258"/>
                  </a:cubicBezTo>
                  <a:cubicBezTo>
                    <a:pt x="7471" y="7724"/>
                    <a:pt x="7258" y="8190"/>
                    <a:pt x="7058" y="8657"/>
                  </a:cubicBezTo>
                  <a:lnTo>
                    <a:pt x="6457" y="10255"/>
                  </a:lnTo>
                  <a:cubicBezTo>
                    <a:pt x="6257" y="10788"/>
                    <a:pt x="6070" y="11387"/>
                    <a:pt x="5870" y="11920"/>
                  </a:cubicBezTo>
                  <a:cubicBezTo>
                    <a:pt x="5697" y="12519"/>
                    <a:pt x="5510" y="13118"/>
                    <a:pt x="5336" y="13718"/>
                  </a:cubicBezTo>
                  <a:cubicBezTo>
                    <a:pt x="5150" y="14317"/>
                    <a:pt x="4976" y="14916"/>
                    <a:pt x="4789" y="15516"/>
                  </a:cubicBezTo>
                  <a:lnTo>
                    <a:pt x="4296" y="17580"/>
                  </a:lnTo>
                  <a:lnTo>
                    <a:pt x="3802" y="19644"/>
                  </a:lnTo>
                  <a:lnTo>
                    <a:pt x="3335" y="21775"/>
                  </a:lnTo>
                  <a:lnTo>
                    <a:pt x="2908" y="24106"/>
                  </a:lnTo>
                  <a:cubicBezTo>
                    <a:pt x="2775" y="24905"/>
                    <a:pt x="2628" y="25638"/>
                    <a:pt x="2494" y="26437"/>
                  </a:cubicBezTo>
                  <a:cubicBezTo>
                    <a:pt x="2374" y="27236"/>
                    <a:pt x="2241" y="28102"/>
                    <a:pt x="2121" y="28901"/>
                  </a:cubicBezTo>
                  <a:cubicBezTo>
                    <a:pt x="2001" y="29700"/>
                    <a:pt x="1894" y="30566"/>
                    <a:pt x="1774" y="31365"/>
                  </a:cubicBezTo>
                  <a:cubicBezTo>
                    <a:pt x="1667" y="32230"/>
                    <a:pt x="1547" y="33163"/>
                    <a:pt x="1440" y="34028"/>
                  </a:cubicBezTo>
                  <a:lnTo>
                    <a:pt x="1160" y="36625"/>
                  </a:lnTo>
                  <a:cubicBezTo>
                    <a:pt x="1067" y="37558"/>
                    <a:pt x="987" y="38490"/>
                    <a:pt x="893" y="39422"/>
                  </a:cubicBezTo>
                  <a:cubicBezTo>
                    <a:pt x="813" y="40288"/>
                    <a:pt x="733" y="41220"/>
                    <a:pt x="653" y="42086"/>
                  </a:cubicBezTo>
                  <a:cubicBezTo>
                    <a:pt x="587" y="43085"/>
                    <a:pt x="533" y="44017"/>
                    <a:pt x="466" y="45016"/>
                  </a:cubicBezTo>
                  <a:cubicBezTo>
                    <a:pt x="413" y="45948"/>
                    <a:pt x="346" y="46947"/>
                    <a:pt x="293" y="47880"/>
                  </a:cubicBezTo>
                  <a:cubicBezTo>
                    <a:pt x="253" y="48879"/>
                    <a:pt x="200" y="49877"/>
                    <a:pt x="160" y="50876"/>
                  </a:cubicBezTo>
                  <a:cubicBezTo>
                    <a:pt x="133" y="51875"/>
                    <a:pt x="93" y="52874"/>
                    <a:pt x="66" y="53873"/>
                  </a:cubicBezTo>
                  <a:cubicBezTo>
                    <a:pt x="53" y="54872"/>
                    <a:pt x="26" y="55937"/>
                    <a:pt x="13" y="56936"/>
                  </a:cubicBezTo>
                  <a:cubicBezTo>
                    <a:pt x="13" y="57935"/>
                    <a:pt x="0" y="59001"/>
                    <a:pt x="0" y="60000"/>
                  </a:cubicBezTo>
                </a:path>
              </a:pathLst>
            </a:custGeom>
            <a:noFill/>
            <a:ln w="9525" cap="flat" cmpd="sng">
              <a:solidFill>
                <a:schemeClr val="tx1">
                  <a:lumMod val="25000"/>
                  <a:lumOff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ïšḻïďê-Oval 3"/>
            <p:cNvSpPr/>
            <p:nvPr/>
          </p:nvSpPr>
          <p:spPr>
            <a:xfrm>
              <a:off x="2973717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ïšḻïďê-Oval 4"/>
            <p:cNvSpPr/>
            <p:nvPr/>
          </p:nvSpPr>
          <p:spPr>
            <a:xfrm>
              <a:off x="5087582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ïšḻïďê-Oval 5"/>
            <p:cNvSpPr/>
            <p:nvPr/>
          </p:nvSpPr>
          <p:spPr>
            <a:xfrm>
              <a:off x="7201446" y="3317246"/>
              <a:ext cx="457200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ïšḻïďê-Oval 6"/>
            <p:cNvSpPr/>
            <p:nvPr/>
          </p:nvSpPr>
          <p:spPr>
            <a:xfrm>
              <a:off x="2973717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ïšḻïďê-Oval 7"/>
            <p:cNvSpPr/>
            <p:nvPr/>
          </p:nvSpPr>
          <p:spPr>
            <a:xfrm>
              <a:off x="1149249" y="2728851"/>
              <a:ext cx="470321" cy="47032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ïšḻïďê-任意多边形: 形状 22"/>
            <p:cNvSpPr/>
            <p:nvPr/>
          </p:nvSpPr>
          <p:spPr>
            <a:xfrm>
              <a:off x="3084264" y="3412755"/>
              <a:ext cx="238444" cy="2414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5140" y="108854"/>
                  </a:moveTo>
                  <a:lnTo>
                    <a:pt x="17943" y="108854"/>
                  </a:lnTo>
                  <a:lnTo>
                    <a:pt x="17943" y="108854"/>
                  </a:lnTo>
                  <a:lnTo>
                    <a:pt x="15327" y="108854"/>
                  </a:lnTo>
                  <a:lnTo>
                    <a:pt x="12710" y="108482"/>
                  </a:lnTo>
                  <a:lnTo>
                    <a:pt x="10467" y="107739"/>
                  </a:lnTo>
                  <a:lnTo>
                    <a:pt x="8598" y="106996"/>
                  </a:lnTo>
                  <a:lnTo>
                    <a:pt x="6728" y="105882"/>
                  </a:lnTo>
                  <a:lnTo>
                    <a:pt x="4859" y="104396"/>
                  </a:lnTo>
                  <a:lnTo>
                    <a:pt x="3364" y="102910"/>
                  </a:lnTo>
                  <a:lnTo>
                    <a:pt x="2242" y="101052"/>
                  </a:lnTo>
                  <a:lnTo>
                    <a:pt x="2242" y="101052"/>
                  </a:lnTo>
                  <a:lnTo>
                    <a:pt x="1121" y="98823"/>
                  </a:lnTo>
                  <a:lnTo>
                    <a:pt x="373" y="96594"/>
                  </a:lnTo>
                  <a:lnTo>
                    <a:pt x="0" y="94365"/>
                  </a:lnTo>
                  <a:lnTo>
                    <a:pt x="0" y="92136"/>
                  </a:lnTo>
                  <a:lnTo>
                    <a:pt x="373" y="89164"/>
                  </a:lnTo>
                  <a:lnTo>
                    <a:pt x="1121" y="86934"/>
                  </a:lnTo>
                  <a:lnTo>
                    <a:pt x="1869" y="84334"/>
                  </a:lnTo>
                  <a:lnTo>
                    <a:pt x="3364" y="81733"/>
                  </a:lnTo>
                  <a:lnTo>
                    <a:pt x="23551" y="45696"/>
                  </a:lnTo>
                  <a:lnTo>
                    <a:pt x="9345" y="48668"/>
                  </a:lnTo>
                  <a:lnTo>
                    <a:pt x="9345" y="48668"/>
                  </a:lnTo>
                  <a:lnTo>
                    <a:pt x="8224" y="48668"/>
                  </a:lnTo>
                  <a:lnTo>
                    <a:pt x="7850" y="48297"/>
                  </a:lnTo>
                  <a:lnTo>
                    <a:pt x="7102" y="47925"/>
                  </a:lnTo>
                  <a:lnTo>
                    <a:pt x="7102" y="47182"/>
                  </a:lnTo>
                  <a:lnTo>
                    <a:pt x="7102" y="47182"/>
                  </a:lnTo>
                  <a:lnTo>
                    <a:pt x="7102" y="46439"/>
                  </a:lnTo>
                  <a:lnTo>
                    <a:pt x="7102" y="45696"/>
                  </a:lnTo>
                  <a:lnTo>
                    <a:pt x="7476" y="45325"/>
                  </a:lnTo>
                  <a:lnTo>
                    <a:pt x="8224" y="44953"/>
                  </a:lnTo>
                  <a:lnTo>
                    <a:pt x="27289" y="41238"/>
                  </a:lnTo>
                  <a:lnTo>
                    <a:pt x="27289" y="41238"/>
                  </a:lnTo>
                  <a:lnTo>
                    <a:pt x="27663" y="41238"/>
                  </a:lnTo>
                  <a:lnTo>
                    <a:pt x="28037" y="41238"/>
                  </a:lnTo>
                  <a:lnTo>
                    <a:pt x="28037" y="41238"/>
                  </a:lnTo>
                  <a:lnTo>
                    <a:pt x="28785" y="41609"/>
                  </a:lnTo>
                  <a:lnTo>
                    <a:pt x="28785" y="41609"/>
                  </a:lnTo>
                  <a:lnTo>
                    <a:pt x="29158" y="41981"/>
                  </a:lnTo>
                  <a:lnTo>
                    <a:pt x="29158" y="41981"/>
                  </a:lnTo>
                  <a:lnTo>
                    <a:pt x="29532" y="42352"/>
                  </a:lnTo>
                  <a:lnTo>
                    <a:pt x="37009" y="61300"/>
                  </a:lnTo>
                  <a:lnTo>
                    <a:pt x="37009" y="61300"/>
                  </a:lnTo>
                  <a:lnTo>
                    <a:pt x="37009" y="62043"/>
                  </a:lnTo>
                  <a:lnTo>
                    <a:pt x="37009" y="62786"/>
                  </a:lnTo>
                  <a:lnTo>
                    <a:pt x="36635" y="63157"/>
                  </a:lnTo>
                  <a:lnTo>
                    <a:pt x="35887" y="63900"/>
                  </a:lnTo>
                  <a:lnTo>
                    <a:pt x="35887" y="63900"/>
                  </a:lnTo>
                  <a:lnTo>
                    <a:pt x="35140" y="63900"/>
                  </a:lnTo>
                  <a:lnTo>
                    <a:pt x="35140" y="63900"/>
                  </a:lnTo>
                  <a:lnTo>
                    <a:pt x="34392" y="63529"/>
                  </a:lnTo>
                  <a:lnTo>
                    <a:pt x="33644" y="62786"/>
                  </a:lnTo>
                  <a:lnTo>
                    <a:pt x="27663" y="47182"/>
                  </a:lnTo>
                  <a:lnTo>
                    <a:pt x="6728" y="83591"/>
                  </a:lnTo>
                  <a:lnTo>
                    <a:pt x="6728" y="83591"/>
                  </a:lnTo>
                  <a:lnTo>
                    <a:pt x="5607" y="85820"/>
                  </a:lnTo>
                  <a:lnTo>
                    <a:pt x="4485" y="87678"/>
                  </a:lnTo>
                  <a:lnTo>
                    <a:pt x="4112" y="89907"/>
                  </a:lnTo>
                  <a:lnTo>
                    <a:pt x="3738" y="92136"/>
                  </a:lnTo>
                  <a:lnTo>
                    <a:pt x="3738" y="93993"/>
                  </a:lnTo>
                  <a:lnTo>
                    <a:pt x="4112" y="95851"/>
                  </a:lnTo>
                  <a:lnTo>
                    <a:pt x="4485" y="97337"/>
                  </a:lnTo>
                  <a:lnTo>
                    <a:pt x="5607" y="99195"/>
                  </a:lnTo>
                  <a:lnTo>
                    <a:pt x="5607" y="99195"/>
                  </a:lnTo>
                  <a:lnTo>
                    <a:pt x="6355" y="100681"/>
                  </a:lnTo>
                  <a:lnTo>
                    <a:pt x="7476" y="101795"/>
                  </a:lnTo>
                  <a:lnTo>
                    <a:pt x="8971" y="102910"/>
                  </a:lnTo>
                  <a:lnTo>
                    <a:pt x="10467" y="103653"/>
                  </a:lnTo>
                  <a:lnTo>
                    <a:pt x="11962" y="104396"/>
                  </a:lnTo>
                  <a:lnTo>
                    <a:pt x="13831" y="104767"/>
                  </a:lnTo>
                  <a:lnTo>
                    <a:pt x="17943" y="105139"/>
                  </a:lnTo>
                  <a:lnTo>
                    <a:pt x="35140" y="105139"/>
                  </a:lnTo>
                  <a:lnTo>
                    <a:pt x="35140" y="105139"/>
                  </a:lnTo>
                  <a:lnTo>
                    <a:pt x="36261" y="105139"/>
                  </a:lnTo>
                  <a:lnTo>
                    <a:pt x="36635" y="105510"/>
                  </a:lnTo>
                  <a:lnTo>
                    <a:pt x="37009" y="106253"/>
                  </a:lnTo>
                  <a:lnTo>
                    <a:pt x="37009" y="106996"/>
                  </a:lnTo>
                  <a:lnTo>
                    <a:pt x="37009" y="106996"/>
                  </a:lnTo>
                  <a:lnTo>
                    <a:pt x="37009" y="108854"/>
                  </a:lnTo>
                  <a:lnTo>
                    <a:pt x="37009" y="108854"/>
                  </a:lnTo>
                  <a:lnTo>
                    <a:pt x="35140" y="108854"/>
                  </a:lnTo>
                  <a:lnTo>
                    <a:pt x="35140" y="108854"/>
                  </a:lnTo>
                  <a:close/>
                  <a:moveTo>
                    <a:pt x="59813" y="0"/>
                  </a:moveTo>
                  <a:lnTo>
                    <a:pt x="59813" y="0"/>
                  </a:lnTo>
                  <a:lnTo>
                    <a:pt x="62056" y="371"/>
                  </a:lnTo>
                  <a:lnTo>
                    <a:pt x="63925" y="743"/>
                  </a:lnTo>
                  <a:lnTo>
                    <a:pt x="66168" y="1486"/>
                  </a:lnTo>
                  <a:lnTo>
                    <a:pt x="68037" y="2600"/>
                  </a:lnTo>
                  <a:lnTo>
                    <a:pt x="69532" y="4086"/>
                  </a:lnTo>
                  <a:lnTo>
                    <a:pt x="71401" y="5572"/>
                  </a:lnTo>
                  <a:lnTo>
                    <a:pt x="72897" y="7801"/>
                  </a:lnTo>
                  <a:lnTo>
                    <a:pt x="74392" y="10030"/>
                  </a:lnTo>
                  <a:lnTo>
                    <a:pt x="94953" y="45325"/>
                  </a:lnTo>
                  <a:lnTo>
                    <a:pt x="97570" y="31578"/>
                  </a:lnTo>
                  <a:lnTo>
                    <a:pt x="97570" y="31578"/>
                  </a:lnTo>
                  <a:lnTo>
                    <a:pt x="97943" y="30835"/>
                  </a:lnTo>
                  <a:lnTo>
                    <a:pt x="98691" y="30464"/>
                  </a:lnTo>
                  <a:lnTo>
                    <a:pt x="99065" y="30092"/>
                  </a:lnTo>
                  <a:lnTo>
                    <a:pt x="99813" y="30092"/>
                  </a:lnTo>
                  <a:lnTo>
                    <a:pt x="99813" y="30092"/>
                  </a:lnTo>
                  <a:lnTo>
                    <a:pt x="100560" y="30464"/>
                  </a:lnTo>
                  <a:lnTo>
                    <a:pt x="101308" y="30835"/>
                  </a:lnTo>
                  <a:lnTo>
                    <a:pt x="101308" y="31578"/>
                  </a:lnTo>
                  <a:lnTo>
                    <a:pt x="101308" y="32321"/>
                  </a:lnTo>
                  <a:lnTo>
                    <a:pt x="97570" y="50897"/>
                  </a:lnTo>
                  <a:lnTo>
                    <a:pt x="97570" y="50897"/>
                  </a:lnTo>
                  <a:lnTo>
                    <a:pt x="97570" y="51640"/>
                  </a:lnTo>
                  <a:lnTo>
                    <a:pt x="97570" y="51640"/>
                  </a:lnTo>
                  <a:lnTo>
                    <a:pt x="97196" y="52012"/>
                  </a:lnTo>
                  <a:lnTo>
                    <a:pt x="97196" y="52012"/>
                  </a:lnTo>
                  <a:lnTo>
                    <a:pt x="96822" y="52383"/>
                  </a:lnTo>
                  <a:lnTo>
                    <a:pt x="96822" y="52383"/>
                  </a:lnTo>
                  <a:lnTo>
                    <a:pt x="95700" y="52383"/>
                  </a:lnTo>
                  <a:lnTo>
                    <a:pt x="95700" y="52383"/>
                  </a:lnTo>
                  <a:lnTo>
                    <a:pt x="95327" y="52383"/>
                  </a:lnTo>
                  <a:lnTo>
                    <a:pt x="76261" y="48668"/>
                  </a:lnTo>
                  <a:lnTo>
                    <a:pt x="76261" y="48668"/>
                  </a:lnTo>
                  <a:lnTo>
                    <a:pt x="75514" y="48297"/>
                  </a:lnTo>
                  <a:lnTo>
                    <a:pt x="75140" y="47925"/>
                  </a:lnTo>
                  <a:lnTo>
                    <a:pt x="75140" y="47182"/>
                  </a:lnTo>
                  <a:lnTo>
                    <a:pt x="75140" y="46439"/>
                  </a:lnTo>
                  <a:lnTo>
                    <a:pt x="75140" y="46439"/>
                  </a:lnTo>
                  <a:lnTo>
                    <a:pt x="75140" y="45696"/>
                  </a:lnTo>
                  <a:lnTo>
                    <a:pt x="75887" y="45325"/>
                  </a:lnTo>
                  <a:lnTo>
                    <a:pt x="76261" y="44953"/>
                  </a:lnTo>
                  <a:lnTo>
                    <a:pt x="77383" y="44953"/>
                  </a:lnTo>
                  <a:lnTo>
                    <a:pt x="91962" y="47925"/>
                  </a:lnTo>
                  <a:lnTo>
                    <a:pt x="71028" y="11888"/>
                  </a:lnTo>
                  <a:lnTo>
                    <a:pt x="71028" y="11888"/>
                  </a:lnTo>
                  <a:lnTo>
                    <a:pt x="68785" y="8173"/>
                  </a:lnTo>
                  <a:lnTo>
                    <a:pt x="67289" y="7058"/>
                  </a:lnTo>
                  <a:lnTo>
                    <a:pt x="66168" y="5944"/>
                  </a:lnTo>
                  <a:lnTo>
                    <a:pt x="64672" y="4829"/>
                  </a:lnTo>
                  <a:lnTo>
                    <a:pt x="63177" y="4458"/>
                  </a:lnTo>
                  <a:lnTo>
                    <a:pt x="61682" y="4086"/>
                  </a:lnTo>
                  <a:lnTo>
                    <a:pt x="59813" y="3715"/>
                  </a:lnTo>
                  <a:lnTo>
                    <a:pt x="59813" y="3715"/>
                  </a:lnTo>
                  <a:lnTo>
                    <a:pt x="58317" y="4086"/>
                  </a:lnTo>
                  <a:lnTo>
                    <a:pt x="56822" y="4458"/>
                  </a:lnTo>
                  <a:lnTo>
                    <a:pt x="54953" y="4829"/>
                  </a:lnTo>
                  <a:lnTo>
                    <a:pt x="53457" y="5944"/>
                  </a:lnTo>
                  <a:lnTo>
                    <a:pt x="51962" y="7058"/>
                  </a:lnTo>
                  <a:lnTo>
                    <a:pt x="50841" y="8173"/>
                  </a:lnTo>
                  <a:lnTo>
                    <a:pt x="48224" y="11888"/>
                  </a:lnTo>
                  <a:lnTo>
                    <a:pt x="37009" y="29349"/>
                  </a:lnTo>
                  <a:lnTo>
                    <a:pt x="37009" y="29349"/>
                  </a:lnTo>
                  <a:lnTo>
                    <a:pt x="36261" y="29721"/>
                  </a:lnTo>
                  <a:lnTo>
                    <a:pt x="35514" y="30092"/>
                  </a:lnTo>
                  <a:lnTo>
                    <a:pt x="35140" y="30092"/>
                  </a:lnTo>
                  <a:lnTo>
                    <a:pt x="34392" y="29721"/>
                  </a:lnTo>
                  <a:lnTo>
                    <a:pt x="34392" y="29721"/>
                  </a:lnTo>
                  <a:lnTo>
                    <a:pt x="33644" y="29349"/>
                  </a:lnTo>
                  <a:lnTo>
                    <a:pt x="33271" y="28235"/>
                  </a:lnTo>
                  <a:lnTo>
                    <a:pt x="33271" y="27492"/>
                  </a:lnTo>
                  <a:lnTo>
                    <a:pt x="33644" y="27120"/>
                  </a:lnTo>
                  <a:lnTo>
                    <a:pt x="45233" y="10030"/>
                  </a:lnTo>
                  <a:lnTo>
                    <a:pt x="45233" y="10030"/>
                  </a:lnTo>
                  <a:lnTo>
                    <a:pt x="46728" y="7801"/>
                  </a:lnTo>
                  <a:lnTo>
                    <a:pt x="48224" y="5572"/>
                  </a:lnTo>
                  <a:lnTo>
                    <a:pt x="49719" y="4086"/>
                  </a:lnTo>
                  <a:lnTo>
                    <a:pt x="51588" y="2600"/>
                  </a:lnTo>
                  <a:lnTo>
                    <a:pt x="53457" y="1486"/>
                  </a:lnTo>
                  <a:lnTo>
                    <a:pt x="55700" y="743"/>
                  </a:lnTo>
                  <a:lnTo>
                    <a:pt x="57943" y="371"/>
                  </a:lnTo>
                  <a:lnTo>
                    <a:pt x="59813" y="0"/>
                  </a:lnTo>
                  <a:lnTo>
                    <a:pt x="59813" y="0"/>
                  </a:lnTo>
                  <a:close/>
                  <a:moveTo>
                    <a:pt x="101308" y="108854"/>
                  </a:moveTo>
                  <a:lnTo>
                    <a:pt x="62803" y="108854"/>
                  </a:lnTo>
                  <a:lnTo>
                    <a:pt x="70654" y="116656"/>
                  </a:lnTo>
                  <a:lnTo>
                    <a:pt x="70654" y="116656"/>
                  </a:lnTo>
                  <a:lnTo>
                    <a:pt x="71028" y="117399"/>
                  </a:lnTo>
                  <a:lnTo>
                    <a:pt x="71401" y="118142"/>
                  </a:lnTo>
                  <a:lnTo>
                    <a:pt x="71028" y="118885"/>
                  </a:lnTo>
                  <a:lnTo>
                    <a:pt x="70654" y="119628"/>
                  </a:lnTo>
                  <a:lnTo>
                    <a:pt x="70654" y="119628"/>
                  </a:lnTo>
                  <a:lnTo>
                    <a:pt x="69158" y="120000"/>
                  </a:lnTo>
                  <a:lnTo>
                    <a:pt x="69158" y="120000"/>
                  </a:lnTo>
                  <a:lnTo>
                    <a:pt x="68037" y="119628"/>
                  </a:lnTo>
                  <a:lnTo>
                    <a:pt x="56822" y="108854"/>
                  </a:lnTo>
                  <a:lnTo>
                    <a:pt x="56822" y="108854"/>
                  </a:lnTo>
                  <a:lnTo>
                    <a:pt x="56448" y="108111"/>
                  </a:lnTo>
                  <a:lnTo>
                    <a:pt x="56074" y="106996"/>
                  </a:lnTo>
                  <a:lnTo>
                    <a:pt x="56074" y="106996"/>
                  </a:lnTo>
                  <a:lnTo>
                    <a:pt x="56448" y="106253"/>
                  </a:lnTo>
                  <a:lnTo>
                    <a:pt x="56822" y="105510"/>
                  </a:lnTo>
                  <a:lnTo>
                    <a:pt x="68037" y="94365"/>
                  </a:lnTo>
                  <a:lnTo>
                    <a:pt x="68037" y="94365"/>
                  </a:lnTo>
                  <a:lnTo>
                    <a:pt x="68785" y="93993"/>
                  </a:lnTo>
                  <a:lnTo>
                    <a:pt x="69158" y="93993"/>
                  </a:lnTo>
                  <a:lnTo>
                    <a:pt x="69906" y="93993"/>
                  </a:lnTo>
                  <a:lnTo>
                    <a:pt x="70654" y="94736"/>
                  </a:lnTo>
                  <a:lnTo>
                    <a:pt x="70654" y="94736"/>
                  </a:lnTo>
                  <a:lnTo>
                    <a:pt x="71028" y="95108"/>
                  </a:lnTo>
                  <a:lnTo>
                    <a:pt x="71401" y="95851"/>
                  </a:lnTo>
                  <a:lnTo>
                    <a:pt x="71028" y="96594"/>
                  </a:lnTo>
                  <a:lnTo>
                    <a:pt x="70654" y="97337"/>
                  </a:lnTo>
                  <a:lnTo>
                    <a:pt x="62429" y="105139"/>
                  </a:lnTo>
                  <a:lnTo>
                    <a:pt x="101308" y="105139"/>
                  </a:lnTo>
                  <a:lnTo>
                    <a:pt x="101308" y="105139"/>
                  </a:lnTo>
                  <a:lnTo>
                    <a:pt x="105794" y="104767"/>
                  </a:lnTo>
                  <a:lnTo>
                    <a:pt x="107663" y="104396"/>
                  </a:lnTo>
                  <a:lnTo>
                    <a:pt x="109158" y="103653"/>
                  </a:lnTo>
                  <a:lnTo>
                    <a:pt x="110654" y="102910"/>
                  </a:lnTo>
                  <a:lnTo>
                    <a:pt x="112149" y="101795"/>
                  </a:lnTo>
                  <a:lnTo>
                    <a:pt x="113271" y="100681"/>
                  </a:lnTo>
                  <a:lnTo>
                    <a:pt x="114018" y="99195"/>
                  </a:lnTo>
                  <a:lnTo>
                    <a:pt x="114018" y="99195"/>
                  </a:lnTo>
                  <a:lnTo>
                    <a:pt x="114766" y="97337"/>
                  </a:lnTo>
                  <a:lnTo>
                    <a:pt x="115514" y="95851"/>
                  </a:lnTo>
                  <a:lnTo>
                    <a:pt x="115514" y="93993"/>
                  </a:lnTo>
                  <a:lnTo>
                    <a:pt x="115514" y="92136"/>
                  </a:lnTo>
                  <a:lnTo>
                    <a:pt x="115514" y="89907"/>
                  </a:lnTo>
                  <a:lnTo>
                    <a:pt x="114766" y="88049"/>
                  </a:lnTo>
                  <a:lnTo>
                    <a:pt x="112897" y="83591"/>
                  </a:lnTo>
                  <a:lnTo>
                    <a:pt x="105420" y="66501"/>
                  </a:lnTo>
                  <a:lnTo>
                    <a:pt x="105420" y="66501"/>
                  </a:lnTo>
                  <a:lnTo>
                    <a:pt x="105046" y="65758"/>
                  </a:lnTo>
                  <a:lnTo>
                    <a:pt x="105046" y="65015"/>
                  </a:lnTo>
                  <a:lnTo>
                    <a:pt x="105420" y="64643"/>
                  </a:lnTo>
                  <a:lnTo>
                    <a:pt x="106168" y="63900"/>
                  </a:lnTo>
                  <a:lnTo>
                    <a:pt x="106168" y="63900"/>
                  </a:lnTo>
                  <a:lnTo>
                    <a:pt x="106915" y="63900"/>
                  </a:lnTo>
                  <a:lnTo>
                    <a:pt x="107663" y="63900"/>
                  </a:lnTo>
                  <a:lnTo>
                    <a:pt x="108411" y="64272"/>
                  </a:lnTo>
                  <a:lnTo>
                    <a:pt x="108785" y="65015"/>
                  </a:lnTo>
                  <a:lnTo>
                    <a:pt x="116261" y="82105"/>
                  </a:lnTo>
                  <a:lnTo>
                    <a:pt x="116261" y="82105"/>
                  </a:lnTo>
                  <a:lnTo>
                    <a:pt x="118130" y="84705"/>
                  </a:lnTo>
                  <a:lnTo>
                    <a:pt x="118878" y="86934"/>
                  </a:lnTo>
                  <a:lnTo>
                    <a:pt x="119626" y="89535"/>
                  </a:lnTo>
                  <a:lnTo>
                    <a:pt x="120000" y="92136"/>
                  </a:lnTo>
                  <a:lnTo>
                    <a:pt x="120000" y="94365"/>
                  </a:lnTo>
                  <a:lnTo>
                    <a:pt x="119626" y="96594"/>
                  </a:lnTo>
                  <a:lnTo>
                    <a:pt x="118878" y="98823"/>
                  </a:lnTo>
                  <a:lnTo>
                    <a:pt x="117757" y="101052"/>
                  </a:lnTo>
                  <a:lnTo>
                    <a:pt x="117757" y="101052"/>
                  </a:lnTo>
                  <a:lnTo>
                    <a:pt x="116261" y="102910"/>
                  </a:lnTo>
                  <a:lnTo>
                    <a:pt x="114766" y="104396"/>
                  </a:lnTo>
                  <a:lnTo>
                    <a:pt x="112897" y="105882"/>
                  </a:lnTo>
                  <a:lnTo>
                    <a:pt x="111028" y="106996"/>
                  </a:lnTo>
                  <a:lnTo>
                    <a:pt x="108785" y="107739"/>
                  </a:lnTo>
                  <a:lnTo>
                    <a:pt x="106542" y="108482"/>
                  </a:lnTo>
                  <a:lnTo>
                    <a:pt x="104299" y="108854"/>
                  </a:lnTo>
                  <a:lnTo>
                    <a:pt x="101308" y="108854"/>
                  </a:lnTo>
                  <a:lnTo>
                    <a:pt x="101308" y="108854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ïšḻïďê-任意多边形: 形状 23"/>
            <p:cNvSpPr/>
            <p:nvPr/>
          </p:nvSpPr>
          <p:spPr>
            <a:xfrm>
              <a:off x="1276983" y="2822252"/>
              <a:ext cx="209568" cy="30585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1165" y="11111"/>
                  </a:moveTo>
                  <a:lnTo>
                    <a:pt x="101165" y="11111"/>
                  </a:lnTo>
                  <a:lnTo>
                    <a:pt x="105470" y="14074"/>
                  </a:lnTo>
                  <a:lnTo>
                    <a:pt x="109237" y="17407"/>
                  </a:lnTo>
                  <a:lnTo>
                    <a:pt x="113004" y="21111"/>
                  </a:lnTo>
                  <a:lnTo>
                    <a:pt x="115156" y="24814"/>
                  </a:lnTo>
                  <a:lnTo>
                    <a:pt x="117309" y="28518"/>
                  </a:lnTo>
                  <a:lnTo>
                    <a:pt x="118923" y="32592"/>
                  </a:lnTo>
                  <a:lnTo>
                    <a:pt x="119461" y="36666"/>
                  </a:lnTo>
                  <a:lnTo>
                    <a:pt x="119999" y="41111"/>
                  </a:lnTo>
                  <a:lnTo>
                    <a:pt x="119999" y="41111"/>
                  </a:lnTo>
                  <a:lnTo>
                    <a:pt x="119461" y="45925"/>
                  </a:lnTo>
                  <a:lnTo>
                    <a:pt x="118385" y="50000"/>
                  </a:lnTo>
                  <a:lnTo>
                    <a:pt x="116771" y="54814"/>
                  </a:lnTo>
                  <a:lnTo>
                    <a:pt x="114618" y="58518"/>
                  </a:lnTo>
                  <a:lnTo>
                    <a:pt x="110852" y="62592"/>
                  </a:lnTo>
                  <a:lnTo>
                    <a:pt x="107623" y="65925"/>
                  </a:lnTo>
                  <a:lnTo>
                    <a:pt x="103318" y="69259"/>
                  </a:lnTo>
                  <a:lnTo>
                    <a:pt x="97937" y="72592"/>
                  </a:lnTo>
                  <a:lnTo>
                    <a:pt x="97937" y="72592"/>
                  </a:lnTo>
                  <a:lnTo>
                    <a:pt x="97937" y="72592"/>
                  </a:lnTo>
                  <a:lnTo>
                    <a:pt x="92017" y="77407"/>
                  </a:lnTo>
                  <a:lnTo>
                    <a:pt x="88789" y="80370"/>
                  </a:lnTo>
                  <a:lnTo>
                    <a:pt x="88789" y="80370"/>
                  </a:lnTo>
                  <a:lnTo>
                    <a:pt x="87713" y="82962"/>
                  </a:lnTo>
                  <a:lnTo>
                    <a:pt x="87174" y="85555"/>
                  </a:lnTo>
                  <a:lnTo>
                    <a:pt x="87174" y="85555"/>
                  </a:lnTo>
                  <a:lnTo>
                    <a:pt x="87174" y="85555"/>
                  </a:lnTo>
                  <a:lnTo>
                    <a:pt x="87174" y="86296"/>
                  </a:lnTo>
                  <a:lnTo>
                    <a:pt x="87174" y="86296"/>
                  </a:lnTo>
                  <a:lnTo>
                    <a:pt x="87174" y="86296"/>
                  </a:lnTo>
                  <a:lnTo>
                    <a:pt x="86098" y="88148"/>
                  </a:lnTo>
                  <a:lnTo>
                    <a:pt x="84484" y="89629"/>
                  </a:lnTo>
                  <a:lnTo>
                    <a:pt x="84484" y="89629"/>
                  </a:lnTo>
                  <a:lnTo>
                    <a:pt x="82331" y="90000"/>
                  </a:lnTo>
                  <a:lnTo>
                    <a:pt x="79103" y="90000"/>
                  </a:lnTo>
                  <a:lnTo>
                    <a:pt x="56502" y="86296"/>
                  </a:lnTo>
                  <a:lnTo>
                    <a:pt x="56502" y="86296"/>
                  </a:lnTo>
                  <a:lnTo>
                    <a:pt x="55426" y="85925"/>
                  </a:lnTo>
                  <a:lnTo>
                    <a:pt x="54887" y="85555"/>
                  </a:lnTo>
                  <a:lnTo>
                    <a:pt x="54349" y="84814"/>
                  </a:lnTo>
                  <a:lnTo>
                    <a:pt x="54349" y="84074"/>
                  </a:lnTo>
                  <a:lnTo>
                    <a:pt x="54349" y="84074"/>
                  </a:lnTo>
                  <a:lnTo>
                    <a:pt x="54887" y="83333"/>
                  </a:lnTo>
                  <a:lnTo>
                    <a:pt x="55426" y="82592"/>
                  </a:lnTo>
                  <a:lnTo>
                    <a:pt x="56502" y="82592"/>
                  </a:lnTo>
                  <a:lnTo>
                    <a:pt x="58116" y="82592"/>
                  </a:lnTo>
                  <a:lnTo>
                    <a:pt x="80717" y="86296"/>
                  </a:lnTo>
                  <a:lnTo>
                    <a:pt x="81793" y="86296"/>
                  </a:lnTo>
                  <a:lnTo>
                    <a:pt x="81793" y="86296"/>
                  </a:lnTo>
                  <a:lnTo>
                    <a:pt x="81793" y="85925"/>
                  </a:lnTo>
                  <a:lnTo>
                    <a:pt x="81793" y="85555"/>
                  </a:lnTo>
                  <a:lnTo>
                    <a:pt x="81793" y="85555"/>
                  </a:lnTo>
                  <a:lnTo>
                    <a:pt x="82331" y="81481"/>
                  </a:lnTo>
                  <a:lnTo>
                    <a:pt x="82869" y="80000"/>
                  </a:lnTo>
                  <a:lnTo>
                    <a:pt x="83946" y="78518"/>
                  </a:lnTo>
                  <a:lnTo>
                    <a:pt x="83946" y="78518"/>
                  </a:lnTo>
                  <a:lnTo>
                    <a:pt x="87713" y="75185"/>
                  </a:lnTo>
                  <a:lnTo>
                    <a:pt x="94170" y="70000"/>
                  </a:lnTo>
                  <a:lnTo>
                    <a:pt x="94170" y="70000"/>
                  </a:lnTo>
                  <a:lnTo>
                    <a:pt x="94708" y="69629"/>
                  </a:lnTo>
                  <a:lnTo>
                    <a:pt x="95246" y="69629"/>
                  </a:lnTo>
                  <a:lnTo>
                    <a:pt x="95246" y="69629"/>
                  </a:lnTo>
                  <a:lnTo>
                    <a:pt x="99551" y="66666"/>
                  </a:lnTo>
                  <a:lnTo>
                    <a:pt x="103318" y="63703"/>
                  </a:lnTo>
                  <a:lnTo>
                    <a:pt x="106547" y="60370"/>
                  </a:lnTo>
                  <a:lnTo>
                    <a:pt x="109237" y="57037"/>
                  </a:lnTo>
                  <a:lnTo>
                    <a:pt x="111390" y="53333"/>
                  </a:lnTo>
                  <a:lnTo>
                    <a:pt x="113542" y="49259"/>
                  </a:lnTo>
                  <a:lnTo>
                    <a:pt x="114080" y="45185"/>
                  </a:lnTo>
                  <a:lnTo>
                    <a:pt x="114618" y="41111"/>
                  </a:lnTo>
                  <a:lnTo>
                    <a:pt x="114618" y="41111"/>
                  </a:lnTo>
                  <a:lnTo>
                    <a:pt x="114080" y="37037"/>
                  </a:lnTo>
                  <a:lnTo>
                    <a:pt x="113542" y="33333"/>
                  </a:lnTo>
                  <a:lnTo>
                    <a:pt x="111390" y="29629"/>
                  </a:lnTo>
                  <a:lnTo>
                    <a:pt x="109775" y="26296"/>
                  </a:lnTo>
                  <a:lnTo>
                    <a:pt x="107623" y="22962"/>
                  </a:lnTo>
                  <a:lnTo>
                    <a:pt x="104932" y="20000"/>
                  </a:lnTo>
                  <a:lnTo>
                    <a:pt x="101165" y="16666"/>
                  </a:lnTo>
                  <a:lnTo>
                    <a:pt x="97399" y="14074"/>
                  </a:lnTo>
                  <a:lnTo>
                    <a:pt x="97399" y="14074"/>
                  </a:lnTo>
                  <a:lnTo>
                    <a:pt x="93632" y="11481"/>
                  </a:lnTo>
                  <a:lnTo>
                    <a:pt x="89327" y="9629"/>
                  </a:lnTo>
                  <a:lnTo>
                    <a:pt x="84484" y="7777"/>
                  </a:lnTo>
                  <a:lnTo>
                    <a:pt x="80179" y="6296"/>
                  </a:lnTo>
                  <a:lnTo>
                    <a:pt x="75336" y="5185"/>
                  </a:lnTo>
                  <a:lnTo>
                    <a:pt x="70493" y="4444"/>
                  </a:lnTo>
                  <a:lnTo>
                    <a:pt x="64573" y="4074"/>
                  </a:lnTo>
                  <a:lnTo>
                    <a:pt x="59730" y="3703"/>
                  </a:lnTo>
                  <a:lnTo>
                    <a:pt x="59730" y="3703"/>
                  </a:lnTo>
                  <a:lnTo>
                    <a:pt x="54349" y="4074"/>
                  </a:lnTo>
                  <a:lnTo>
                    <a:pt x="49506" y="4444"/>
                  </a:lnTo>
                  <a:lnTo>
                    <a:pt x="44663" y="5185"/>
                  </a:lnTo>
                  <a:lnTo>
                    <a:pt x="39820" y="6296"/>
                  </a:lnTo>
                  <a:lnTo>
                    <a:pt x="34977" y="7777"/>
                  </a:lnTo>
                  <a:lnTo>
                    <a:pt x="30672" y="9629"/>
                  </a:lnTo>
                  <a:lnTo>
                    <a:pt x="26367" y="11481"/>
                  </a:lnTo>
                  <a:lnTo>
                    <a:pt x="21524" y="14074"/>
                  </a:lnTo>
                  <a:lnTo>
                    <a:pt x="21524" y="14074"/>
                  </a:lnTo>
                  <a:lnTo>
                    <a:pt x="17757" y="16666"/>
                  </a:lnTo>
                  <a:lnTo>
                    <a:pt x="14529" y="20000"/>
                  </a:lnTo>
                  <a:lnTo>
                    <a:pt x="11838" y="22962"/>
                  </a:lnTo>
                  <a:lnTo>
                    <a:pt x="9147" y="26296"/>
                  </a:lnTo>
                  <a:lnTo>
                    <a:pt x="7533" y="29629"/>
                  </a:lnTo>
                  <a:lnTo>
                    <a:pt x="6457" y="33333"/>
                  </a:lnTo>
                  <a:lnTo>
                    <a:pt x="5381" y="37037"/>
                  </a:lnTo>
                  <a:lnTo>
                    <a:pt x="5381" y="41111"/>
                  </a:lnTo>
                  <a:lnTo>
                    <a:pt x="5381" y="41111"/>
                  </a:lnTo>
                  <a:lnTo>
                    <a:pt x="5381" y="45185"/>
                  </a:lnTo>
                  <a:lnTo>
                    <a:pt x="6457" y="49259"/>
                  </a:lnTo>
                  <a:lnTo>
                    <a:pt x="8071" y="53333"/>
                  </a:lnTo>
                  <a:lnTo>
                    <a:pt x="10224" y="57037"/>
                  </a:lnTo>
                  <a:lnTo>
                    <a:pt x="12914" y="60370"/>
                  </a:lnTo>
                  <a:lnTo>
                    <a:pt x="16143" y="63703"/>
                  </a:lnTo>
                  <a:lnTo>
                    <a:pt x="19910" y="66666"/>
                  </a:lnTo>
                  <a:lnTo>
                    <a:pt x="24753" y="69629"/>
                  </a:lnTo>
                  <a:lnTo>
                    <a:pt x="24753" y="69629"/>
                  </a:lnTo>
                  <a:lnTo>
                    <a:pt x="25829" y="70000"/>
                  </a:lnTo>
                  <a:lnTo>
                    <a:pt x="25829" y="70000"/>
                  </a:lnTo>
                  <a:lnTo>
                    <a:pt x="32286" y="75185"/>
                  </a:lnTo>
                  <a:lnTo>
                    <a:pt x="36053" y="78518"/>
                  </a:lnTo>
                  <a:lnTo>
                    <a:pt x="36053" y="78518"/>
                  </a:lnTo>
                  <a:lnTo>
                    <a:pt x="37668" y="81481"/>
                  </a:lnTo>
                  <a:lnTo>
                    <a:pt x="38206" y="85555"/>
                  </a:lnTo>
                  <a:lnTo>
                    <a:pt x="38206" y="87407"/>
                  </a:lnTo>
                  <a:lnTo>
                    <a:pt x="38206" y="88148"/>
                  </a:lnTo>
                  <a:lnTo>
                    <a:pt x="38206" y="88148"/>
                  </a:lnTo>
                  <a:lnTo>
                    <a:pt x="38206" y="89629"/>
                  </a:lnTo>
                  <a:lnTo>
                    <a:pt x="38744" y="90000"/>
                  </a:lnTo>
                  <a:lnTo>
                    <a:pt x="82869" y="96666"/>
                  </a:lnTo>
                  <a:lnTo>
                    <a:pt x="82869" y="96666"/>
                  </a:lnTo>
                  <a:lnTo>
                    <a:pt x="83946" y="97037"/>
                  </a:lnTo>
                  <a:lnTo>
                    <a:pt x="84484" y="97407"/>
                  </a:lnTo>
                  <a:lnTo>
                    <a:pt x="85022" y="98148"/>
                  </a:lnTo>
                  <a:lnTo>
                    <a:pt x="84484" y="98888"/>
                  </a:lnTo>
                  <a:lnTo>
                    <a:pt x="84484" y="98888"/>
                  </a:lnTo>
                  <a:lnTo>
                    <a:pt x="83946" y="100000"/>
                  </a:lnTo>
                  <a:lnTo>
                    <a:pt x="82331" y="100370"/>
                  </a:lnTo>
                  <a:lnTo>
                    <a:pt x="82331" y="100370"/>
                  </a:lnTo>
                  <a:lnTo>
                    <a:pt x="81793" y="100370"/>
                  </a:lnTo>
                  <a:lnTo>
                    <a:pt x="37130" y="93703"/>
                  </a:lnTo>
                  <a:lnTo>
                    <a:pt x="37130" y="93703"/>
                  </a:lnTo>
                  <a:lnTo>
                    <a:pt x="34977" y="92962"/>
                  </a:lnTo>
                  <a:lnTo>
                    <a:pt x="33901" y="91851"/>
                  </a:lnTo>
                  <a:lnTo>
                    <a:pt x="32825" y="90370"/>
                  </a:lnTo>
                  <a:lnTo>
                    <a:pt x="32825" y="88148"/>
                  </a:lnTo>
                  <a:lnTo>
                    <a:pt x="32825" y="87407"/>
                  </a:lnTo>
                  <a:lnTo>
                    <a:pt x="32825" y="87407"/>
                  </a:lnTo>
                  <a:lnTo>
                    <a:pt x="32825" y="85555"/>
                  </a:lnTo>
                  <a:lnTo>
                    <a:pt x="32825" y="85555"/>
                  </a:lnTo>
                  <a:lnTo>
                    <a:pt x="32286" y="82962"/>
                  </a:lnTo>
                  <a:lnTo>
                    <a:pt x="30672" y="80370"/>
                  </a:lnTo>
                  <a:lnTo>
                    <a:pt x="30672" y="80370"/>
                  </a:lnTo>
                  <a:lnTo>
                    <a:pt x="27443" y="77407"/>
                  </a:lnTo>
                  <a:lnTo>
                    <a:pt x="21524" y="72592"/>
                  </a:lnTo>
                  <a:lnTo>
                    <a:pt x="21524" y="72592"/>
                  </a:lnTo>
                  <a:lnTo>
                    <a:pt x="20448" y="72222"/>
                  </a:lnTo>
                  <a:lnTo>
                    <a:pt x="20448" y="72222"/>
                  </a:lnTo>
                  <a:lnTo>
                    <a:pt x="15605" y="69259"/>
                  </a:lnTo>
                  <a:lnTo>
                    <a:pt x="11300" y="65925"/>
                  </a:lnTo>
                  <a:lnTo>
                    <a:pt x="8071" y="62222"/>
                  </a:lnTo>
                  <a:lnTo>
                    <a:pt x="4843" y="58518"/>
                  </a:lnTo>
                  <a:lnTo>
                    <a:pt x="2690" y="54814"/>
                  </a:lnTo>
                  <a:lnTo>
                    <a:pt x="1076" y="50000"/>
                  </a:lnTo>
                  <a:lnTo>
                    <a:pt x="0" y="45925"/>
                  </a:lnTo>
                  <a:lnTo>
                    <a:pt x="0" y="41111"/>
                  </a:lnTo>
                  <a:lnTo>
                    <a:pt x="0" y="41111"/>
                  </a:lnTo>
                  <a:lnTo>
                    <a:pt x="0" y="36666"/>
                  </a:lnTo>
                  <a:lnTo>
                    <a:pt x="1076" y="32592"/>
                  </a:lnTo>
                  <a:lnTo>
                    <a:pt x="2152" y="28518"/>
                  </a:lnTo>
                  <a:lnTo>
                    <a:pt x="4304" y="24814"/>
                  </a:lnTo>
                  <a:lnTo>
                    <a:pt x="6995" y="21111"/>
                  </a:lnTo>
                  <a:lnTo>
                    <a:pt x="10224" y="17407"/>
                  </a:lnTo>
                  <a:lnTo>
                    <a:pt x="13991" y="14444"/>
                  </a:lnTo>
                  <a:lnTo>
                    <a:pt x="17757" y="11481"/>
                  </a:lnTo>
                  <a:lnTo>
                    <a:pt x="17757" y="11481"/>
                  </a:lnTo>
                  <a:lnTo>
                    <a:pt x="22600" y="8888"/>
                  </a:lnTo>
                  <a:lnTo>
                    <a:pt x="27982" y="6296"/>
                  </a:lnTo>
                  <a:lnTo>
                    <a:pt x="32825" y="4444"/>
                  </a:lnTo>
                  <a:lnTo>
                    <a:pt x="37668" y="2962"/>
                  </a:lnTo>
                  <a:lnTo>
                    <a:pt x="43049" y="1481"/>
                  </a:lnTo>
                  <a:lnTo>
                    <a:pt x="48430" y="740"/>
                  </a:lnTo>
                  <a:lnTo>
                    <a:pt x="53811" y="370"/>
                  </a:lnTo>
                  <a:lnTo>
                    <a:pt x="59730" y="0"/>
                  </a:lnTo>
                  <a:lnTo>
                    <a:pt x="59730" y="0"/>
                  </a:lnTo>
                  <a:lnTo>
                    <a:pt x="65112" y="370"/>
                  </a:lnTo>
                  <a:lnTo>
                    <a:pt x="71569" y="740"/>
                  </a:lnTo>
                  <a:lnTo>
                    <a:pt x="76950" y="1481"/>
                  </a:lnTo>
                  <a:lnTo>
                    <a:pt x="81793" y="2962"/>
                  </a:lnTo>
                  <a:lnTo>
                    <a:pt x="87174" y="4444"/>
                  </a:lnTo>
                  <a:lnTo>
                    <a:pt x="92017" y="6296"/>
                  </a:lnTo>
                  <a:lnTo>
                    <a:pt x="96860" y="8518"/>
                  </a:lnTo>
                  <a:lnTo>
                    <a:pt x="101165" y="11111"/>
                  </a:lnTo>
                  <a:lnTo>
                    <a:pt x="101165" y="11111"/>
                  </a:lnTo>
                  <a:close/>
                  <a:moveTo>
                    <a:pt x="80717" y="110370"/>
                  </a:moveTo>
                  <a:lnTo>
                    <a:pt x="37130" y="103703"/>
                  </a:lnTo>
                  <a:lnTo>
                    <a:pt x="37130" y="103703"/>
                  </a:lnTo>
                  <a:lnTo>
                    <a:pt x="36053" y="103333"/>
                  </a:lnTo>
                  <a:lnTo>
                    <a:pt x="35515" y="102962"/>
                  </a:lnTo>
                  <a:lnTo>
                    <a:pt x="34977" y="102222"/>
                  </a:lnTo>
                  <a:lnTo>
                    <a:pt x="35515" y="101481"/>
                  </a:lnTo>
                  <a:lnTo>
                    <a:pt x="35515" y="101481"/>
                  </a:lnTo>
                  <a:lnTo>
                    <a:pt x="36053" y="100740"/>
                  </a:lnTo>
                  <a:lnTo>
                    <a:pt x="36591" y="100000"/>
                  </a:lnTo>
                  <a:lnTo>
                    <a:pt x="37668" y="100000"/>
                  </a:lnTo>
                  <a:lnTo>
                    <a:pt x="38744" y="100000"/>
                  </a:lnTo>
                  <a:lnTo>
                    <a:pt x="82331" y="106666"/>
                  </a:lnTo>
                  <a:lnTo>
                    <a:pt x="82331" y="106666"/>
                  </a:lnTo>
                  <a:lnTo>
                    <a:pt x="83408" y="107037"/>
                  </a:lnTo>
                  <a:lnTo>
                    <a:pt x="83946" y="107407"/>
                  </a:lnTo>
                  <a:lnTo>
                    <a:pt x="84484" y="108148"/>
                  </a:lnTo>
                  <a:lnTo>
                    <a:pt x="84484" y="108888"/>
                  </a:lnTo>
                  <a:lnTo>
                    <a:pt x="84484" y="108888"/>
                  </a:lnTo>
                  <a:lnTo>
                    <a:pt x="83408" y="110000"/>
                  </a:lnTo>
                  <a:lnTo>
                    <a:pt x="81793" y="110370"/>
                  </a:lnTo>
                  <a:lnTo>
                    <a:pt x="81793" y="110370"/>
                  </a:lnTo>
                  <a:lnTo>
                    <a:pt x="80717" y="110370"/>
                  </a:lnTo>
                  <a:lnTo>
                    <a:pt x="80717" y="110370"/>
                  </a:lnTo>
                  <a:close/>
                  <a:moveTo>
                    <a:pt x="76950" y="116296"/>
                  </a:moveTo>
                  <a:lnTo>
                    <a:pt x="76950" y="116296"/>
                  </a:lnTo>
                  <a:lnTo>
                    <a:pt x="78026" y="116666"/>
                  </a:lnTo>
                  <a:lnTo>
                    <a:pt x="78565" y="117037"/>
                  </a:lnTo>
                  <a:lnTo>
                    <a:pt x="79103" y="117777"/>
                  </a:lnTo>
                  <a:lnTo>
                    <a:pt x="79103" y="118518"/>
                  </a:lnTo>
                  <a:lnTo>
                    <a:pt x="79103" y="118518"/>
                  </a:lnTo>
                  <a:lnTo>
                    <a:pt x="78026" y="119629"/>
                  </a:lnTo>
                  <a:lnTo>
                    <a:pt x="76412" y="120000"/>
                  </a:lnTo>
                  <a:lnTo>
                    <a:pt x="76412" y="120000"/>
                  </a:lnTo>
                  <a:lnTo>
                    <a:pt x="75336" y="120000"/>
                  </a:lnTo>
                  <a:lnTo>
                    <a:pt x="39820" y="114444"/>
                  </a:lnTo>
                  <a:lnTo>
                    <a:pt x="39820" y="114444"/>
                  </a:lnTo>
                  <a:lnTo>
                    <a:pt x="38744" y="114444"/>
                  </a:lnTo>
                  <a:lnTo>
                    <a:pt x="38206" y="113333"/>
                  </a:lnTo>
                  <a:lnTo>
                    <a:pt x="37668" y="112962"/>
                  </a:lnTo>
                  <a:lnTo>
                    <a:pt x="38206" y="112222"/>
                  </a:lnTo>
                  <a:lnTo>
                    <a:pt x="38206" y="112222"/>
                  </a:lnTo>
                  <a:lnTo>
                    <a:pt x="38744" y="111111"/>
                  </a:lnTo>
                  <a:lnTo>
                    <a:pt x="39282" y="110740"/>
                  </a:lnTo>
                  <a:lnTo>
                    <a:pt x="40358" y="110740"/>
                  </a:lnTo>
                  <a:lnTo>
                    <a:pt x="41434" y="110740"/>
                  </a:lnTo>
                  <a:lnTo>
                    <a:pt x="76950" y="116296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ïšḻïďê-任意多边形: 形状 24"/>
            <p:cNvSpPr/>
            <p:nvPr/>
          </p:nvSpPr>
          <p:spPr>
            <a:xfrm>
              <a:off x="3094999" y="1828958"/>
              <a:ext cx="212954" cy="21164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40" y="116296"/>
                  </a:moveTo>
                  <a:lnTo>
                    <a:pt x="104907" y="116296"/>
                  </a:lnTo>
                  <a:lnTo>
                    <a:pt x="79877" y="108888"/>
                  </a:lnTo>
                  <a:lnTo>
                    <a:pt x="79877" y="108888"/>
                  </a:lnTo>
                  <a:lnTo>
                    <a:pt x="79141" y="108518"/>
                  </a:lnTo>
                  <a:lnTo>
                    <a:pt x="15460" y="43703"/>
                  </a:lnTo>
                  <a:lnTo>
                    <a:pt x="15460" y="43703"/>
                  </a:lnTo>
                  <a:lnTo>
                    <a:pt x="15460" y="43703"/>
                  </a:lnTo>
                  <a:lnTo>
                    <a:pt x="1840" y="30000"/>
                  </a:lnTo>
                  <a:lnTo>
                    <a:pt x="1840" y="30000"/>
                  </a:lnTo>
                  <a:lnTo>
                    <a:pt x="368" y="27777"/>
                  </a:lnTo>
                  <a:lnTo>
                    <a:pt x="0" y="25555"/>
                  </a:lnTo>
                  <a:lnTo>
                    <a:pt x="0" y="25555"/>
                  </a:lnTo>
                  <a:lnTo>
                    <a:pt x="368" y="23333"/>
                  </a:lnTo>
                  <a:lnTo>
                    <a:pt x="1840" y="21481"/>
                  </a:lnTo>
                  <a:lnTo>
                    <a:pt x="20981" y="1851"/>
                  </a:lnTo>
                  <a:lnTo>
                    <a:pt x="20981" y="1851"/>
                  </a:lnTo>
                  <a:lnTo>
                    <a:pt x="21717" y="1111"/>
                  </a:lnTo>
                  <a:lnTo>
                    <a:pt x="22822" y="370"/>
                  </a:lnTo>
                  <a:lnTo>
                    <a:pt x="23926" y="0"/>
                  </a:lnTo>
                  <a:lnTo>
                    <a:pt x="25030" y="0"/>
                  </a:lnTo>
                  <a:lnTo>
                    <a:pt x="25030" y="0"/>
                  </a:lnTo>
                  <a:lnTo>
                    <a:pt x="26134" y="0"/>
                  </a:lnTo>
                  <a:lnTo>
                    <a:pt x="27607" y="370"/>
                  </a:lnTo>
                  <a:lnTo>
                    <a:pt x="28711" y="1111"/>
                  </a:lnTo>
                  <a:lnTo>
                    <a:pt x="29447" y="1851"/>
                  </a:lnTo>
                  <a:lnTo>
                    <a:pt x="43435" y="15925"/>
                  </a:lnTo>
                  <a:lnTo>
                    <a:pt x="43435" y="16296"/>
                  </a:lnTo>
                  <a:lnTo>
                    <a:pt x="107116" y="80740"/>
                  </a:lnTo>
                  <a:lnTo>
                    <a:pt x="107116" y="80740"/>
                  </a:lnTo>
                  <a:lnTo>
                    <a:pt x="107852" y="81111"/>
                  </a:lnTo>
                  <a:lnTo>
                    <a:pt x="119631" y="117407"/>
                  </a:lnTo>
                  <a:lnTo>
                    <a:pt x="119631" y="117777"/>
                  </a:lnTo>
                  <a:lnTo>
                    <a:pt x="119631" y="117777"/>
                  </a:lnTo>
                  <a:lnTo>
                    <a:pt x="120000" y="118148"/>
                  </a:lnTo>
                  <a:lnTo>
                    <a:pt x="120000" y="118518"/>
                  </a:lnTo>
                  <a:lnTo>
                    <a:pt x="119631" y="118518"/>
                  </a:lnTo>
                  <a:lnTo>
                    <a:pt x="119631" y="118518"/>
                  </a:lnTo>
                  <a:lnTo>
                    <a:pt x="119263" y="119259"/>
                  </a:lnTo>
                  <a:lnTo>
                    <a:pt x="119263" y="119259"/>
                  </a:lnTo>
                  <a:lnTo>
                    <a:pt x="119263" y="119259"/>
                  </a:lnTo>
                  <a:lnTo>
                    <a:pt x="118159" y="120000"/>
                  </a:lnTo>
                  <a:lnTo>
                    <a:pt x="118159" y="120000"/>
                  </a:lnTo>
                  <a:lnTo>
                    <a:pt x="117791" y="120000"/>
                  </a:lnTo>
                  <a:lnTo>
                    <a:pt x="1840" y="120000"/>
                  </a:lnTo>
                  <a:lnTo>
                    <a:pt x="1840" y="120000"/>
                  </a:lnTo>
                  <a:lnTo>
                    <a:pt x="1104" y="120000"/>
                  </a:lnTo>
                  <a:lnTo>
                    <a:pt x="736" y="119629"/>
                  </a:lnTo>
                  <a:lnTo>
                    <a:pt x="368" y="118888"/>
                  </a:lnTo>
                  <a:lnTo>
                    <a:pt x="0" y="118148"/>
                  </a:lnTo>
                  <a:lnTo>
                    <a:pt x="0" y="118148"/>
                  </a:lnTo>
                  <a:lnTo>
                    <a:pt x="0" y="116296"/>
                  </a:lnTo>
                  <a:lnTo>
                    <a:pt x="0" y="116296"/>
                  </a:lnTo>
                  <a:lnTo>
                    <a:pt x="1840" y="116296"/>
                  </a:lnTo>
                  <a:lnTo>
                    <a:pt x="1840" y="116296"/>
                  </a:lnTo>
                  <a:close/>
                  <a:moveTo>
                    <a:pt x="4417" y="27037"/>
                  </a:moveTo>
                  <a:lnTo>
                    <a:pt x="16932" y="40000"/>
                  </a:lnTo>
                  <a:lnTo>
                    <a:pt x="39386" y="17407"/>
                  </a:lnTo>
                  <a:lnTo>
                    <a:pt x="26871" y="4444"/>
                  </a:lnTo>
                  <a:lnTo>
                    <a:pt x="26871" y="4444"/>
                  </a:lnTo>
                  <a:lnTo>
                    <a:pt x="25766" y="4074"/>
                  </a:lnTo>
                  <a:lnTo>
                    <a:pt x="25030" y="3703"/>
                  </a:lnTo>
                  <a:lnTo>
                    <a:pt x="24294" y="4074"/>
                  </a:lnTo>
                  <a:lnTo>
                    <a:pt x="23558" y="4444"/>
                  </a:lnTo>
                  <a:lnTo>
                    <a:pt x="4417" y="24444"/>
                  </a:lnTo>
                  <a:lnTo>
                    <a:pt x="4417" y="24444"/>
                  </a:lnTo>
                  <a:lnTo>
                    <a:pt x="4049" y="24814"/>
                  </a:lnTo>
                  <a:lnTo>
                    <a:pt x="3680" y="25555"/>
                  </a:lnTo>
                  <a:lnTo>
                    <a:pt x="3680" y="25555"/>
                  </a:lnTo>
                  <a:lnTo>
                    <a:pt x="4049" y="26296"/>
                  </a:lnTo>
                  <a:lnTo>
                    <a:pt x="4417" y="27037"/>
                  </a:lnTo>
                  <a:lnTo>
                    <a:pt x="4417" y="27037"/>
                  </a:lnTo>
                  <a:close/>
                  <a:moveTo>
                    <a:pt x="19509" y="42592"/>
                  </a:moveTo>
                  <a:lnTo>
                    <a:pt x="79877" y="103703"/>
                  </a:lnTo>
                  <a:lnTo>
                    <a:pt x="82085" y="95925"/>
                  </a:lnTo>
                  <a:lnTo>
                    <a:pt x="23558" y="38518"/>
                  </a:lnTo>
                  <a:lnTo>
                    <a:pt x="19509" y="42592"/>
                  </a:lnTo>
                  <a:close/>
                  <a:moveTo>
                    <a:pt x="93865" y="93703"/>
                  </a:moveTo>
                  <a:lnTo>
                    <a:pt x="93865" y="85185"/>
                  </a:lnTo>
                  <a:lnTo>
                    <a:pt x="35337" y="26296"/>
                  </a:lnTo>
                  <a:lnTo>
                    <a:pt x="26134" y="35555"/>
                  </a:lnTo>
                  <a:lnTo>
                    <a:pt x="84662" y="93703"/>
                  </a:lnTo>
                  <a:lnTo>
                    <a:pt x="93865" y="93703"/>
                  </a:lnTo>
                  <a:close/>
                  <a:moveTo>
                    <a:pt x="102331" y="80740"/>
                  </a:moveTo>
                  <a:lnTo>
                    <a:pt x="41963" y="20000"/>
                  </a:lnTo>
                  <a:lnTo>
                    <a:pt x="37914" y="23703"/>
                  </a:lnTo>
                  <a:lnTo>
                    <a:pt x="96073" y="82222"/>
                  </a:lnTo>
                  <a:lnTo>
                    <a:pt x="102331" y="80740"/>
                  </a:lnTo>
                  <a:close/>
                  <a:moveTo>
                    <a:pt x="83190" y="105925"/>
                  </a:moveTo>
                  <a:lnTo>
                    <a:pt x="114478" y="115555"/>
                  </a:lnTo>
                  <a:lnTo>
                    <a:pt x="104907" y="84074"/>
                  </a:lnTo>
                  <a:lnTo>
                    <a:pt x="97546" y="85555"/>
                  </a:lnTo>
                  <a:lnTo>
                    <a:pt x="97546" y="95555"/>
                  </a:lnTo>
                  <a:lnTo>
                    <a:pt x="97546" y="95555"/>
                  </a:lnTo>
                  <a:lnTo>
                    <a:pt x="97177" y="96296"/>
                  </a:lnTo>
                  <a:lnTo>
                    <a:pt x="96809" y="97037"/>
                  </a:lnTo>
                  <a:lnTo>
                    <a:pt x="96441" y="97407"/>
                  </a:lnTo>
                  <a:lnTo>
                    <a:pt x="95705" y="97407"/>
                  </a:lnTo>
                  <a:lnTo>
                    <a:pt x="85398" y="97407"/>
                  </a:lnTo>
                  <a:lnTo>
                    <a:pt x="83190" y="105925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ïšḻïďê-任意多边形: 形状 25"/>
            <p:cNvSpPr/>
            <p:nvPr/>
          </p:nvSpPr>
          <p:spPr>
            <a:xfrm>
              <a:off x="5162450" y="3407728"/>
              <a:ext cx="304707" cy="23174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941" y="60000"/>
                  </a:moveTo>
                  <a:lnTo>
                    <a:pt x="112941" y="60000"/>
                  </a:lnTo>
                  <a:lnTo>
                    <a:pt x="114635" y="62592"/>
                  </a:lnTo>
                  <a:lnTo>
                    <a:pt x="116047" y="65555"/>
                  </a:lnTo>
                  <a:lnTo>
                    <a:pt x="117176" y="68148"/>
                  </a:lnTo>
                  <a:lnTo>
                    <a:pt x="118023" y="71111"/>
                  </a:lnTo>
                  <a:lnTo>
                    <a:pt x="118870" y="74074"/>
                  </a:lnTo>
                  <a:lnTo>
                    <a:pt x="119435" y="77407"/>
                  </a:lnTo>
                  <a:lnTo>
                    <a:pt x="119717" y="80740"/>
                  </a:lnTo>
                  <a:lnTo>
                    <a:pt x="120000" y="84444"/>
                  </a:lnTo>
                  <a:lnTo>
                    <a:pt x="120000" y="84444"/>
                  </a:lnTo>
                  <a:lnTo>
                    <a:pt x="119717" y="87777"/>
                  </a:lnTo>
                  <a:lnTo>
                    <a:pt x="119435" y="90740"/>
                  </a:lnTo>
                  <a:lnTo>
                    <a:pt x="118870" y="93703"/>
                  </a:lnTo>
                  <a:lnTo>
                    <a:pt x="118023" y="96666"/>
                  </a:lnTo>
                  <a:lnTo>
                    <a:pt x="116894" y="99629"/>
                  </a:lnTo>
                  <a:lnTo>
                    <a:pt x="115482" y="102592"/>
                  </a:lnTo>
                  <a:lnTo>
                    <a:pt x="114070" y="105555"/>
                  </a:lnTo>
                  <a:lnTo>
                    <a:pt x="112094" y="108518"/>
                  </a:lnTo>
                  <a:lnTo>
                    <a:pt x="112094" y="108518"/>
                  </a:lnTo>
                  <a:lnTo>
                    <a:pt x="110117" y="111111"/>
                  </a:lnTo>
                  <a:lnTo>
                    <a:pt x="108141" y="113333"/>
                  </a:lnTo>
                  <a:lnTo>
                    <a:pt x="105882" y="115555"/>
                  </a:lnTo>
                  <a:lnTo>
                    <a:pt x="103905" y="117407"/>
                  </a:lnTo>
                  <a:lnTo>
                    <a:pt x="101647" y="118518"/>
                  </a:lnTo>
                  <a:lnTo>
                    <a:pt x="99388" y="119259"/>
                  </a:lnTo>
                  <a:lnTo>
                    <a:pt x="96564" y="120000"/>
                  </a:lnTo>
                  <a:lnTo>
                    <a:pt x="94305" y="120000"/>
                  </a:lnTo>
                  <a:lnTo>
                    <a:pt x="72847" y="120000"/>
                  </a:lnTo>
                  <a:lnTo>
                    <a:pt x="72847" y="120000"/>
                  </a:lnTo>
                  <a:lnTo>
                    <a:pt x="68894" y="119629"/>
                  </a:lnTo>
                  <a:lnTo>
                    <a:pt x="65788" y="118888"/>
                  </a:lnTo>
                  <a:lnTo>
                    <a:pt x="62964" y="117407"/>
                  </a:lnTo>
                  <a:lnTo>
                    <a:pt x="61835" y="116296"/>
                  </a:lnTo>
                  <a:lnTo>
                    <a:pt x="60988" y="115185"/>
                  </a:lnTo>
                  <a:lnTo>
                    <a:pt x="60988" y="115185"/>
                  </a:lnTo>
                  <a:lnTo>
                    <a:pt x="60141" y="113703"/>
                  </a:lnTo>
                  <a:lnTo>
                    <a:pt x="59294" y="112222"/>
                  </a:lnTo>
                  <a:lnTo>
                    <a:pt x="58164" y="108518"/>
                  </a:lnTo>
                  <a:lnTo>
                    <a:pt x="57317" y="104444"/>
                  </a:lnTo>
                  <a:lnTo>
                    <a:pt x="57317" y="99259"/>
                  </a:lnTo>
                  <a:lnTo>
                    <a:pt x="57317" y="47777"/>
                  </a:lnTo>
                  <a:lnTo>
                    <a:pt x="45458" y="63333"/>
                  </a:lnTo>
                  <a:lnTo>
                    <a:pt x="45458" y="63333"/>
                  </a:lnTo>
                  <a:lnTo>
                    <a:pt x="44894" y="63703"/>
                  </a:lnTo>
                  <a:lnTo>
                    <a:pt x="44329" y="63703"/>
                  </a:lnTo>
                  <a:lnTo>
                    <a:pt x="44047" y="63703"/>
                  </a:lnTo>
                  <a:lnTo>
                    <a:pt x="43482" y="63333"/>
                  </a:lnTo>
                  <a:lnTo>
                    <a:pt x="43482" y="63333"/>
                  </a:lnTo>
                  <a:lnTo>
                    <a:pt x="43200" y="62592"/>
                  </a:lnTo>
                  <a:lnTo>
                    <a:pt x="42917" y="61851"/>
                  </a:lnTo>
                  <a:lnTo>
                    <a:pt x="42917" y="61111"/>
                  </a:lnTo>
                  <a:lnTo>
                    <a:pt x="43482" y="60370"/>
                  </a:lnTo>
                  <a:lnTo>
                    <a:pt x="56470" y="43703"/>
                  </a:lnTo>
                  <a:lnTo>
                    <a:pt x="56470" y="43703"/>
                  </a:lnTo>
                  <a:lnTo>
                    <a:pt x="57600" y="42592"/>
                  </a:lnTo>
                  <a:lnTo>
                    <a:pt x="58729" y="42222"/>
                  </a:lnTo>
                  <a:lnTo>
                    <a:pt x="59858" y="42592"/>
                  </a:lnTo>
                  <a:lnTo>
                    <a:pt x="60988" y="43703"/>
                  </a:lnTo>
                  <a:lnTo>
                    <a:pt x="73976" y="60370"/>
                  </a:lnTo>
                  <a:lnTo>
                    <a:pt x="73976" y="60370"/>
                  </a:lnTo>
                  <a:lnTo>
                    <a:pt x="74258" y="61111"/>
                  </a:lnTo>
                  <a:lnTo>
                    <a:pt x="74258" y="61851"/>
                  </a:lnTo>
                  <a:lnTo>
                    <a:pt x="74258" y="62592"/>
                  </a:lnTo>
                  <a:lnTo>
                    <a:pt x="73976" y="63333"/>
                  </a:lnTo>
                  <a:lnTo>
                    <a:pt x="73976" y="63333"/>
                  </a:lnTo>
                  <a:lnTo>
                    <a:pt x="73129" y="63703"/>
                  </a:lnTo>
                  <a:lnTo>
                    <a:pt x="72564" y="63703"/>
                  </a:lnTo>
                  <a:lnTo>
                    <a:pt x="72564" y="63703"/>
                  </a:lnTo>
                  <a:lnTo>
                    <a:pt x="72000" y="63703"/>
                  </a:lnTo>
                  <a:lnTo>
                    <a:pt x="71435" y="63333"/>
                  </a:lnTo>
                  <a:lnTo>
                    <a:pt x="60141" y="47777"/>
                  </a:lnTo>
                  <a:lnTo>
                    <a:pt x="60141" y="99259"/>
                  </a:lnTo>
                  <a:lnTo>
                    <a:pt x="60141" y="99259"/>
                  </a:lnTo>
                  <a:lnTo>
                    <a:pt x="60141" y="103333"/>
                  </a:lnTo>
                  <a:lnTo>
                    <a:pt x="60705" y="107037"/>
                  </a:lnTo>
                  <a:lnTo>
                    <a:pt x="61552" y="110000"/>
                  </a:lnTo>
                  <a:lnTo>
                    <a:pt x="62964" y="112222"/>
                  </a:lnTo>
                  <a:lnTo>
                    <a:pt x="62964" y="112222"/>
                  </a:lnTo>
                  <a:lnTo>
                    <a:pt x="64658" y="113703"/>
                  </a:lnTo>
                  <a:lnTo>
                    <a:pt x="66917" y="115555"/>
                  </a:lnTo>
                  <a:lnTo>
                    <a:pt x="69458" y="116296"/>
                  </a:lnTo>
                  <a:lnTo>
                    <a:pt x="72847" y="116296"/>
                  </a:lnTo>
                  <a:lnTo>
                    <a:pt x="94305" y="116296"/>
                  </a:lnTo>
                  <a:lnTo>
                    <a:pt x="94305" y="116296"/>
                  </a:lnTo>
                  <a:lnTo>
                    <a:pt x="96282" y="116296"/>
                  </a:lnTo>
                  <a:lnTo>
                    <a:pt x="98823" y="115555"/>
                  </a:lnTo>
                  <a:lnTo>
                    <a:pt x="100800" y="114814"/>
                  </a:lnTo>
                  <a:lnTo>
                    <a:pt x="102776" y="113333"/>
                  </a:lnTo>
                  <a:lnTo>
                    <a:pt x="104752" y="111851"/>
                  </a:lnTo>
                  <a:lnTo>
                    <a:pt x="106729" y="110370"/>
                  </a:lnTo>
                  <a:lnTo>
                    <a:pt x="108423" y="108148"/>
                  </a:lnTo>
                  <a:lnTo>
                    <a:pt x="110117" y="105925"/>
                  </a:lnTo>
                  <a:lnTo>
                    <a:pt x="110117" y="105925"/>
                  </a:lnTo>
                  <a:lnTo>
                    <a:pt x="111811" y="103333"/>
                  </a:lnTo>
                  <a:lnTo>
                    <a:pt x="113223" y="100740"/>
                  </a:lnTo>
                  <a:lnTo>
                    <a:pt x="114352" y="98148"/>
                  </a:lnTo>
                  <a:lnTo>
                    <a:pt x="115482" y="95555"/>
                  </a:lnTo>
                  <a:lnTo>
                    <a:pt x="116047" y="92592"/>
                  </a:lnTo>
                  <a:lnTo>
                    <a:pt x="116611" y="90000"/>
                  </a:lnTo>
                  <a:lnTo>
                    <a:pt x="116894" y="87407"/>
                  </a:lnTo>
                  <a:lnTo>
                    <a:pt x="117176" y="84444"/>
                  </a:lnTo>
                  <a:lnTo>
                    <a:pt x="117176" y="84444"/>
                  </a:lnTo>
                  <a:lnTo>
                    <a:pt x="116894" y="81111"/>
                  </a:lnTo>
                  <a:lnTo>
                    <a:pt x="116611" y="78148"/>
                  </a:lnTo>
                  <a:lnTo>
                    <a:pt x="116047" y="75185"/>
                  </a:lnTo>
                  <a:lnTo>
                    <a:pt x="115482" y="72222"/>
                  </a:lnTo>
                  <a:lnTo>
                    <a:pt x="114635" y="69629"/>
                  </a:lnTo>
                  <a:lnTo>
                    <a:pt x="113505" y="67037"/>
                  </a:lnTo>
                  <a:lnTo>
                    <a:pt x="112094" y="64814"/>
                  </a:lnTo>
                  <a:lnTo>
                    <a:pt x="110682" y="62592"/>
                  </a:lnTo>
                  <a:lnTo>
                    <a:pt x="110682" y="62592"/>
                  </a:lnTo>
                  <a:lnTo>
                    <a:pt x="107576" y="58518"/>
                  </a:lnTo>
                  <a:lnTo>
                    <a:pt x="105882" y="57037"/>
                  </a:lnTo>
                  <a:lnTo>
                    <a:pt x="104188" y="55555"/>
                  </a:lnTo>
                  <a:lnTo>
                    <a:pt x="102494" y="54444"/>
                  </a:lnTo>
                  <a:lnTo>
                    <a:pt x="100800" y="53703"/>
                  </a:lnTo>
                  <a:lnTo>
                    <a:pt x="99105" y="52962"/>
                  </a:lnTo>
                  <a:lnTo>
                    <a:pt x="97411" y="52592"/>
                  </a:lnTo>
                  <a:lnTo>
                    <a:pt x="97411" y="58148"/>
                  </a:lnTo>
                  <a:lnTo>
                    <a:pt x="97411" y="58148"/>
                  </a:lnTo>
                  <a:lnTo>
                    <a:pt x="96847" y="58888"/>
                  </a:lnTo>
                  <a:lnTo>
                    <a:pt x="96564" y="59629"/>
                  </a:lnTo>
                  <a:lnTo>
                    <a:pt x="96282" y="60000"/>
                  </a:lnTo>
                  <a:lnTo>
                    <a:pt x="95717" y="60000"/>
                  </a:lnTo>
                  <a:lnTo>
                    <a:pt x="95717" y="60000"/>
                  </a:lnTo>
                  <a:lnTo>
                    <a:pt x="94870" y="60000"/>
                  </a:lnTo>
                  <a:lnTo>
                    <a:pt x="94588" y="59629"/>
                  </a:lnTo>
                  <a:lnTo>
                    <a:pt x="94305" y="58888"/>
                  </a:lnTo>
                  <a:lnTo>
                    <a:pt x="94305" y="58148"/>
                  </a:lnTo>
                  <a:lnTo>
                    <a:pt x="94305" y="52592"/>
                  </a:lnTo>
                  <a:lnTo>
                    <a:pt x="94305" y="52592"/>
                  </a:lnTo>
                  <a:lnTo>
                    <a:pt x="94023" y="47407"/>
                  </a:lnTo>
                  <a:lnTo>
                    <a:pt x="93741" y="42962"/>
                  </a:lnTo>
                  <a:lnTo>
                    <a:pt x="92894" y="38518"/>
                  </a:lnTo>
                  <a:lnTo>
                    <a:pt x="92047" y="34444"/>
                  </a:lnTo>
                  <a:lnTo>
                    <a:pt x="90635" y="30000"/>
                  </a:lnTo>
                  <a:lnTo>
                    <a:pt x="88941" y="26296"/>
                  </a:lnTo>
                  <a:lnTo>
                    <a:pt x="87247" y="22222"/>
                  </a:lnTo>
                  <a:lnTo>
                    <a:pt x="84988" y="18148"/>
                  </a:lnTo>
                  <a:lnTo>
                    <a:pt x="84988" y="18148"/>
                  </a:lnTo>
                  <a:lnTo>
                    <a:pt x="82729" y="14814"/>
                  </a:lnTo>
                  <a:lnTo>
                    <a:pt x="79905" y="11851"/>
                  </a:lnTo>
                  <a:lnTo>
                    <a:pt x="77082" y="9259"/>
                  </a:lnTo>
                  <a:lnTo>
                    <a:pt x="73976" y="7407"/>
                  </a:lnTo>
                  <a:lnTo>
                    <a:pt x="70305" y="5925"/>
                  </a:lnTo>
                  <a:lnTo>
                    <a:pt x="66635" y="4814"/>
                  </a:lnTo>
                  <a:lnTo>
                    <a:pt x="62682" y="4074"/>
                  </a:lnTo>
                  <a:lnTo>
                    <a:pt x="58729" y="3703"/>
                  </a:lnTo>
                  <a:lnTo>
                    <a:pt x="58729" y="3703"/>
                  </a:lnTo>
                  <a:lnTo>
                    <a:pt x="54776" y="4074"/>
                  </a:lnTo>
                  <a:lnTo>
                    <a:pt x="51105" y="4444"/>
                  </a:lnTo>
                  <a:lnTo>
                    <a:pt x="47152" y="5555"/>
                  </a:lnTo>
                  <a:lnTo>
                    <a:pt x="43764" y="7037"/>
                  </a:lnTo>
                  <a:lnTo>
                    <a:pt x="40658" y="8888"/>
                  </a:lnTo>
                  <a:lnTo>
                    <a:pt x="37835" y="11481"/>
                  </a:lnTo>
                  <a:lnTo>
                    <a:pt x="35011" y="14074"/>
                  </a:lnTo>
                  <a:lnTo>
                    <a:pt x="32470" y="17037"/>
                  </a:lnTo>
                  <a:lnTo>
                    <a:pt x="32470" y="17037"/>
                  </a:lnTo>
                  <a:lnTo>
                    <a:pt x="30211" y="21111"/>
                  </a:lnTo>
                  <a:lnTo>
                    <a:pt x="28235" y="24444"/>
                  </a:lnTo>
                  <a:lnTo>
                    <a:pt x="26258" y="28148"/>
                  </a:lnTo>
                  <a:lnTo>
                    <a:pt x="24564" y="32222"/>
                  </a:lnTo>
                  <a:lnTo>
                    <a:pt x="23435" y="36296"/>
                  </a:lnTo>
                  <a:lnTo>
                    <a:pt x="22588" y="40370"/>
                  </a:lnTo>
                  <a:lnTo>
                    <a:pt x="22023" y="44444"/>
                  </a:lnTo>
                  <a:lnTo>
                    <a:pt x="21458" y="48888"/>
                  </a:lnTo>
                  <a:lnTo>
                    <a:pt x="21458" y="48888"/>
                  </a:lnTo>
                  <a:lnTo>
                    <a:pt x="25694" y="48518"/>
                  </a:lnTo>
                  <a:lnTo>
                    <a:pt x="30211" y="48518"/>
                  </a:lnTo>
                  <a:lnTo>
                    <a:pt x="30211" y="48518"/>
                  </a:lnTo>
                  <a:lnTo>
                    <a:pt x="30776" y="48518"/>
                  </a:lnTo>
                  <a:lnTo>
                    <a:pt x="31058" y="48888"/>
                  </a:lnTo>
                  <a:lnTo>
                    <a:pt x="31341" y="49629"/>
                  </a:lnTo>
                  <a:lnTo>
                    <a:pt x="31623" y="50370"/>
                  </a:lnTo>
                  <a:lnTo>
                    <a:pt x="31623" y="50370"/>
                  </a:lnTo>
                  <a:lnTo>
                    <a:pt x="31341" y="51481"/>
                  </a:lnTo>
                  <a:lnTo>
                    <a:pt x="31058" y="52222"/>
                  </a:lnTo>
                  <a:lnTo>
                    <a:pt x="30776" y="52592"/>
                  </a:lnTo>
                  <a:lnTo>
                    <a:pt x="30211" y="52592"/>
                  </a:lnTo>
                  <a:lnTo>
                    <a:pt x="25694" y="52592"/>
                  </a:lnTo>
                  <a:lnTo>
                    <a:pt x="25694" y="52592"/>
                  </a:lnTo>
                  <a:lnTo>
                    <a:pt x="23152" y="52962"/>
                  </a:lnTo>
                  <a:lnTo>
                    <a:pt x="20611" y="53333"/>
                  </a:lnTo>
                  <a:lnTo>
                    <a:pt x="18352" y="54074"/>
                  </a:lnTo>
                  <a:lnTo>
                    <a:pt x="16376" y="55185"/>
                  </a:lnTo>
                  <a:lnTo>
                    <a:pt x="14400" y="56666"/>
                  </a:lnTo>
                  <a:lnTo>
                    <a:pt x="12423" y="58518"/>
                  </a:lnTo>
                  <a:lnTo>
                    <a:pt x="10729" y="60740"/>
                  </a:lnTo>
                  <a:lnTo>
                    <a:pt x="9317" y="63333"/>
                  </a:lnTo>
                  <a:lnTo>
                    <a:pt x="9317" y="63333"/>
                  </a:lnTo>
                  <a:lnTo>
                    <a:pt x="6494" y="68518"/>
                  </a:lnTo>
                  <a:lnTo>
                    <a:pt x="4517" y="73703"/>
                  </a:lnTo>
                  <a:lnTo>
                    <a:pt x="3952" y="76296"/>
                  </a:lnTo>
                  <a:lnTo>
                    <a:pt x="3388" y="78888"/>
                  </a:lnTo>
                  <a:lnTo>
                    <a:pt x="2823" y="81481"/>
                  </a:lnTo>
                  <a:lnTo>
                    <a:pt x="2823" y="84444"/>
                  </a:lnTo>
                  <a:lnTo>
                    <a:pt x="2823" y="84444"/>
                  </a:lnTo>
                  <a:lnTo>
                    <a:pt x="2823" y="87407"/>
                  </a:lnTo>
                  <a:lnTo>
                    <a:pt x="3388" y="90740"/>
                  </a:lnTo>
                  <a:lnTo>
                    <a:pt x="3952" y="93333"/>
                  </a:lnTo>
                  <a:lnTo>
                    <a:pt x="4800" y="96296"/>
                  </a:lnTo>
                  <a:lnTo>
                    <a:pt x="5647" y="98888"/>
                  </a:lnTo>
                  <a:lnTo>
                    <a:pt x="6776" y="101481"/>
                  </a:lnTo>
                  <a:lnTo>
                    <a:pt x="8188" y="104074"/>
                  </a:lnTo>
                  <a:lnTo>
                    <a:pt x="9882" y="106666"/>
                  </a:lnTo>
                  <a:lnTo>
                    <a:pt x="9882" y="106666"/>
                  </a:lnTo>
                  <a:lnTo>
                    <a:pt x="11576" y="108888"/>
                  </a:lnTo>
                  <a:lnTo>
                    <a:pt x="13270" y="110740"/>
                  </a:lnTo>
                  <a:lnTo>
                    <a:pt x="15247" y="112222"/>
                  </a:lnTo>
                  <a:lnTo>
                    <a:pt x="17223" y="113703"/>
                  </a:lnTo>
                  <a:lnTo>
                    <a:pt x="19200" y="115185"/>
                  </a:lnTo>
                  <a:lnTo>
                    <a:pt x="21176" y="115925"/>
                  </a:lnTo>
                  <a:lnTo>
                    <a:pt x="23435" y="116296"/>
                  </a:lnTo>
                  <a:lnTo>
                    <a:pt x="25694" y="116296"/>
                  </a:lnTo>
                  <a:lnTo>
                    <a:pt x="44329" y="116296"/>
                  </a:lnTo>
                  <a:lnTo>
                    <a:pt x="44329" y="116296"/>
                  </a:lnTo>
                  <a:lnTo>
                    <a:pt x="44894" y="116296"/>
                  </a:lnTo>
                  <a:lnTo>
                    <a:pt x="45176" y="116666"/>
                  </a:lnTo>
                  <a:lnTo>
                    <a:pt x="45458" y="117407"/>
                  </a:lnTo>
                  <a:lnTo>
                    <a:pt x="45741" y="118148"/>
                  </a:lnTo>
                  <a:lnTo>
                    <a:pt x="45741" y="118148"/>
                  </a:lnTo>
                  <a:lnTo>
                    <a:pt x="45458" y="118888"/>
                  </a:lnTo>
                  <a:lnTo>
                    <a:pt x="45176" y="119629"/>
                  </a:lnTo>
                  <a:lnTo>
                    <a:pt x="44894" y="120000"/>
                  </a:lnTo>
                  <a:lnTo>
                    <a:pt x="44329" y="120000"/>
                  </a:lnTo>
                  <a:lnTo>
                    <a:pt x="25694" y="120000"/>
                  </a:lnTo>
                  <a:lnTo>
                    <a:pt x="25694" y="120000"/>
                  </a:lnTo>
                  <a:lnTo>
                    <a:pt x="23152" y="120000"/>
                  </a:lnTo>
                  <a:lnTo>
                    <a:pt x="20611" y="119259"/>
                  </a:lnTo>
                  <a:lnTo>
                    <a:pt x="18352" y="118518"/>
                  </a:lnTo>
                  <a:lnTo>
                    <a:pt x="16094" y="117407"/>
                  </a:lnTo>
                  <a:lnTo>
                    <a:pt x="13835" y="115925"/>
                  </a:lnTo>
                  <a:lnTo>
                    <a:pt x="11858" y="113703"/>
                  </a:lnTo>
                  <a:lnTo>
                    <a:pt x="9600" y="111481"/>
                  </a:lnTo>
                  <a:lnTo>
                    <a:pt x="7905" y="109259"/>
                  </a:lnTo>
                  <a:lnTo>
                    <a:pt x="7905" y="109259"/>
                  </a:lnTo>
                  <a:lnTo>
                    <a:pt x="5929" y="106296"/>
                  </a:lnTo>
                  <a:lnTo>
                    <a:pt x="4517" y="103703"/>
                  </a:lnTo>
                  <a:lnTo>
                    <a:pt x="2823" y="100740"/>
                  </a:lnTo>
                  <a:lnTo>
                    <a:pt x="1694" y="97777"/>
                  </a:lnTo>
                  <a:lnTo>
                    <a:pt x="847" y="94444"/>
                  </a:lnTo>
                  <a:lnTo>
                    <a:pt x="282" y="91481"/>
                  </a:lnTo>
                  <a:lnTo>
                    <a:pt x="0" y="88148"/>
                  </a:lnTo>
                  <a:lnTo>
                    <a:pt x="0" y="84444"/>
                  </a:lnTo>
                  <a:lnTo>
                    <a:pt x="0" y="84444"/>
                  </a:lnTo>
                  <a:lnTo>
                    <a:pt x="282" y="79259"/>
                  </a:lnTo>
                  <a:lnTo>
                    <a:pt x="1129" y="74074"/>
                  </a:lnTo>
                  <a:lnTo>
                    <a:pt x="2823" y="69259"/>
                  </a:lnTo>
                  <a:lnTo>
                    <a:pt x="5082" y="64074"/>
                  </a:lnTo>
                  <a:lnTo>
                    <a:pt x="5082" y="64074"/>
                  </a:lnTo>
                  <a:lnTo>
                    <a:pt x="6494" y="61481"/>
                  </a:lnTo>
                  <a:lnTo>
                    <a:pt x="7905" y="59259"/>
                  </a:lnTo>
                  <a:lnTo>
                    <a:pt x="9317" y="57407"/>
                  </a:lnTo>
                  <a:lnTo>
                    <a:pt x="11011" y="55555"/>
                  </a:lnTo>
                  <a:lnTo>
                    <a:pt x="12705" y="54074"/>
                  </a:lnTo>
                  <a:lnTo>
                    <a:pt x="14682" y="52592"/>
                  </a:lnTo>
                  <a:lnTo>
                    <a:pt x="16376" y="51481"/>
                  </a:lnTo>
                  <a:lnTo>
                    <a:pt x="18635" y="50000"/>
                  </a:lnTo>
                  <a:lnTo>
                    <a:pt x="18635" y="50000"/>
                  </a:lnTo>
                  <a:lnTo>
                    <a:pt x="18917" y="44814"/>
                  </a:lnTo>
                  <a:lnTo>
                    <a:pt x="19482" y="39629"/>
                  </a:lnTo>
                  <a:lnTo>
                    <a:pt x="20611" y="35185"/>
                  </a:lnTo>
                  <a:lnTo>
                    <a:pt x="22023" y="30370"/>
                  </a:lnTo>
                  <a:lnTo>
                    <a:pt x="23435" y="26296"/>
                  </a:lnTo>
                  <a:lnTo>
                    <a:pt x="25411" y="22222"/>
                  </a:lnTo>
                  <a:lnTo>
                    <a:pt x="28235" y="17777"/>
                  </a:lnTo>
                  <a:lnTo>
                    <a:pt x="30776" y="14074"/>
                  </a:lnTo>
                  <a:lnTo>
                    <a:pt x="30776" y="14074"/>
                  </a:lnTo>
                  <a:lnTo>
                    <a:pt x="33600" y="10740"/>
                  </a:lnTo>
                  <a:lnTo>
                    <a:pt x="36705" y="8148"/>
                  </a:lnTo>
                  <a:lnTo>
                    <a:pt x="40094" y="5555"/>
                  </a:lnTo>
                  <a:lnTo>
                    <a:pt x="43482" y="3703"/>
                  </a:lnTo>
                  <a:lnTo>
                    <a:pt x="46870" y="2222"/>
                  </a:lnTo>
                  <a:lnTo>
                    <a:pt x="50823" y="1111"/>
                  </a:lnTo>
                  <a:lnTo>
                    <a:pt x="54776" y="370"/>
                  </a:lnTo>
                  <a:lnTo>
                    <a:pt x="58729" y="0"/>
                  </a:lnTo>
                  <a:lnTo>
                    <a:pt x="58729" y="0"/>
                  </a:lnTo>
                  <a:lnTo>
                    <a:pt x="62682" y="370"/>
                  </a:lnTo>
                  <a:lnTo>
                    <a:pt x="66635" y="1111"/>
                  </a:lnTo>
                  <a:lnTo>
                    <a:pt x="70305" y="2222"/>
                  </a:lnTo>
                  <a:lnTo>
                    <a:pt x="74258" y="3703"/>
                  </a:lnTo>
                  <a:lnTo>
                    <a:pt x="77364" y="5555"/>
                  </a:lnTo>
                  <a:lnTo>
                    <a:pt x="80470" y="8148"/>
                  </a:lnTo>
                  <a:lnTo>
                    <a:pt x="83294" y="10740"/>
                  </a:lnTo>
                  <a:lnTo>
                    <a:pt x="85835" y="14074"/>
                  </a:lnTo>
                  <a:lnTo>
                    <a:pt x="85835" y="14074"/>
                  </a:lnTo>
                  <a:lnTo>
                    <a:pt x="88376" y="17777"/>
                  </a:lnTo>
                  <a:lnTo>
                    <a:pt x="90352" y="21851"/>
                  </a:lnTo>
                  <a:lnTo>
                    <a:pt x="92047" y="25925"/>
                  </a:lnTo>
                  <a:lnTo>
                    <a:pt x="93741" y="30000"/>
                  </a:lnTo>
                  <a:lnTo>
                    <a:pt x="94870" y="34444"/>
                  </a:lnTo>
                  <a:lnTo>
                    <a:pt x="95717" y="38888"/>
                  </a:lnTo>
                  <a:lnTo>
                    <a:pt x="96564" y="43703"/>
                  </a:lnTo>
                  <a:lnTo>
                    <a:pt x="96847" y="48518"/>
                  </a:lnTo>
                  <a:lnTo>
                    <a:pt x="96847" y="48518"/>
                  </a:lnTo>
                  <a:lnTo>
                    <a:pt x="99388" y="48888"/>
                  </a:lnTo>
                  <a:lnTo>
                    <a:pt x="101364" y="49629"/>
                  </a:lnTo>
                  <a:lnTo>
                    <a:pt x="103341" y="51111"/>
                  </a:lnTo>
                  <a:lnTo>
                    <a:pt x="105317" y="52222"/>
                  </a:lnTo>
                  <a:lnTo>
                    <a:pt x="107294" y="53703"/>
                  </a:lnTo>
                  <a:lnTo>
                    <a:pt x="109270" y="55555"/>
                  </a:lnTo>
                  <a:lnTo>
                    <a:pt x="110964" y="57777"/>
                  </a:lnTo>
                  <a:lnTo>
                    <a:pt x="112941" y="60000"/>
                  </a:lnTo>
                  <a:lnTo>
                    <a:pt x="112941" y="60000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" name="ïšḻïďê-任意多边形: 形状 26"/>
            <p:cNvSpPr/>
            <p:nvPr/>
          </p:nvSpPr>
          <p:spPr>
            <a:xfrm>
              <a:off x="7333603" y="3404287"/>
              <a:ext cx="208927" cy="2507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339" y="66873"/>
                  </a:moveTo>
                  <a:lnTo>
                    <a:pt x="28339" y="66873"/>
                  </a:lnTo>
                  <a:lnTo>
                    <a:pt x="31881" y="61671"/>
                  </a:lnTo>
                  <a:lnTo>
                    <a:pt x="31881" y="61671"/>
                  </a:lnTo>
                  <a:lnTo>
                    <a:pt x="34095" y="56842"/>
                  </a:lnTo>
                  <a:lnTo>
                    <a:pt x="36752" y="50154"/>
                  </a:lnTo>
                  <a:lnTo>
                    <a:pt x="36752" y="50154"/>
                  </a:lnTo>
                  <a:lnTo>
                    <a:pt x="38523" y="46439"/>
                  </a:lnTo>
                  <a:lnTo>
                    <a:pt x="39409" y="43095"/>
                  </a:lnTo>
                  <a:lnTo>
                    <a:pt x="39852" y="39752"/>
                  </a:lnTo>
                  <a:lnTo>
                    <a:pt x="39852" y="36780"/>
                  </a:lnTo>
                  <a:lnTo>
                    <a:pt x="39852" y="9287"/>
                  </a:lnTo>
                  <a:lnTo>
                    <a:pt x="39852" y="9287"/>
                  </a:lnTo>
                  <a:lnTo>
                    <a:pt x="40295" y="8544"/>
                  </a:lnTo>
                  <a:lnTo>
                    <a:pt x="40738" y="7801"/>
                  </a:lnTo>
                  <a:lnTo>
                    <a:pt x="41180" y="7430"/>
                  </a:lnTo>
                  <a:lnTo>
                    <a:pt x="42066" y="7430"/>
                  </a:lnTo>
                  <a:lnTo>
                    <a:pt x="73062" y="7430"/>
                  </a:lnTo>
                  <a:lnTo>
                    <a:pt x="73062" y="7430"/>
                  </a:lnTo>
                  <a:lnTo>
                    <a:pt x="74833" y="7430"/>
                  </a:lnTo>
                  <a:lnTo>
                    <a:pt x="75276" y="7801"/>
                  </a:lnTo>
                  <a:lnTo>
                    <a:pt x="75719" y="8544"/>
                  </a:lnTo>
                  <a:lnTo>
                    <a:pt x="75719" y="9287"/>
                  </a:lnTo>
                  <a:lnTo>
                    <a:pt x="75719" y="36780"/>
                  </a:lnTo>
                  <a:lnTo>
                    <a:pt x="75719" y="36780"/>
                  </a:lnTo>
                  <a:lnTo>
                    <a:pt x="76162" y="40495"/>
                  </a:lnTo>
                  <a:lnTo>
                    <a:pt x="77047" y="44582"/>
                  </a:lnTo>
                  <a:lnTo>
                    <a:pt x="78376" y="49040"/>
                  </a:lnTo>
                  <a:lnTo>
                    <a:pt x="80147" y="53126"/>
                  </a:lnTo>
                  <a:lnTo>
                    <a:pt x="80147" y="53126"/>
                  </a:lnTo>
                  <a:lnTo>
                    <a:pt x="84575" y="60928"/>
                  </a:lnTo>
                  <a:lnTo>
                    <a:pt x="86346" y="63900"/>
                  </a:lnTo>
                  <a:lnTo>
                    <a:pt x="88118" y="66130"/>
                  </a:lnTo>
                  <a:lnTo>
                    <a:pt x="88560" y="66501"/>
                  </a:lnTo>
                  <a:lnTo>
                    <a:pt x="116014" y="104024"/>
                  </a:lnTo>
                  <a:lnTo>
                    <a:pt x="116014" y="104024"/>
                  </a:lnTo>
                  <a:lnTo>
                    <a:pt x="118671" y="106996"/>
                  </a:lnTo>
                  <a:lnTo>
                    <a:pt x="120000" y="109969"/>
                  </a:lnTo>
                  <a:lnTo>
                    <a:pt x="120000" y="112569"/>
                  </a:lnTo>
                  <a:lnTo>
                    <a:pt x="120000" y="114055"/>
                  </a:lnTo>
                  <a:lnTo>
                    <a:pt x="119114" y="115170"/>
                  </a:lnTo>
                  <a:lnTo>
                    <a:pt x="119114" y="115170"/>
                  </a:lnTo>
                  <a:lnTo>
                    <a:pt x="118228" y="116284"/>
                  </a:lnTo>
                  <a:lnTo>
                    <a:pt x="117343" y="117399"/>
                  </a:lnTo>
                  <a:lnTo>
                    <a:pt x="116014" y="118142"/>
                  </a:lnTo>
                  <a:lnTo>
                    <a:pt x="114243" y="118885"/>
                  </a:lnTo>
                  <a:lnTo>
                    <a:pt x="109815" y="119628"/>
                  </a:lnTo>
                  <a:lnTo>
                    <a:pt x="104501" y="120000"/>
                  </a:lnTo>
                  <a:lnTo>
                    <a:pt x="15055" y="120000"/>
                  </a:lnTo>
                  <a:lnTo>
                    <a:pt x="15055" y="120000"/>
                  </a:lnTo>
                  <a:lnTo>
                    <a:pt x="10184" y="119628"/>
                  </a:lnTo>
                  <a:lnTo>
                    <a:pt x="6199" y="118885"/>
                  </a:lnTo>
                  <a:lnTo>
                    <a:pt x="4428" y="118142"/>
                  </a:lnTo>
                  <a:lnTo>
                    <a:pt x="3099" y="117399"/>
                  </a:lnTo>
                  <a:lnTo>
                    <a:pt x="2214" y="116284"/>
                  </a:lnTo>
                  <a:lnTo>
                    <a:pt x="1328" y="115170"/>
                  </a:lnTo>
                  <a:lnTo>
                    <a:pt x="1328" y="115170"/>
                  </a:lnTo>
                  <a:lnTo>
                    <a:pt x="0" y="114055"/>
                  </a:lnTo>
                  <a:lnTo>
                    <a:pt x="0" y="112569"/>
                  </a:lnTo>
                  <a:lnTo>
                    <a:pt x="0" y="109969"/>
                  </a:lnTo>
                  <a:lnTo>
                    <a:pt x="1771" y="106996"/>
                  </a:lnTo>
                  <a:lnTo>
                    <a:pt x="3985" y="103653"/>
                  </a:lnTo>
                  <a:lnTo>
                    <a:pt x="28339" y="66873"/>
                  </a:lnTo>
                  <a:close/>
                  <a:moveTo>
                    <a:pt x="112472" y="105882"/>
                  </a:moveTo>
                  <a:lnTo>
                    <a:pt x="85461" y="69473"/>
                  </a:lnTo>
                  <a:lnTo>
                    <a:pt x="85461" y="69473"/>
                  </a:lnTo>
                  <a:lnTo>
                    <a:pt x="81918" y="69102"/>
                  </a:lnTo>
                  <a:lnTo>
                    <a:pt x="77933" y="68730"/>
                  </a:lnTo>
                  <a:lnTo>
                    <a:pt x="77933" y="68730"/>
                  </a:lnTo>
                  <a:lnTo>
                    <a:pt x="73948" y="69102"/>
                  </a:lnTo>
                  <a:lnTo>
                    <a:pt x="70405" y="69845"/>
                  </a:lnTo>
                  <a:lnTo>
                    <a:pt x="66863" y="70959"/>
                  </a:lnTo>
                  <a:lnTo>
                    <a:pt x="63321" y="72445"/>
                  </a:lnTo>
                  <a:lnTo>
                    <a:pt x="63321" y="72445"/>
                  </a:lnTo>
                  <a:lnTo>
                    <a:pt x="59335" y="73931"/>
                  </a:lnTo>
                  <a:lnTo>
                    <a:pt x="55350" y="75417"/>
                  </a:lnTo>
                  <a:lnTo>
                    <a:pt x="50922" y="76160"/>
                  </a:lnTo>
                  <a:lnTo>
                    <a:pt x="46937" y="76160"/>
                  </a:lnTo>
                  <a:lnTo>
                    <a:pt x="46937" y="76160"/>
                  </a:lnTo>
                  <a:lnTo>
                    <a:pt x="42952" y="76160"/>
                  </a:lnTo>
                  <a:lnTo>
                    <a:pt x="38523" y="75417"/>
                  </a:lnTo>
                  <a:lnTo>
                    <a:pt x="34095" y="73931"/>
                  </a:lnTo>
                  <a:lnTo>
                    <a:pt x="30110" y="72445"/>
                  </a:lnTo>
                  <a:lnTo>
                    <a:pt x="7970" y="105882"/>
                  </a:lnTo>
                  <a:lnTo>
                    <a:pt x="7970" y="105882"/>
                  </a:lnTo>
                  <a:lnTo>
                    <a:pt x="6199" y="108482"/>
                  </a:lnTo>
                  <a:lnTo>
                    <a:pt x="4870" y="110340"/>
                  </a:lnTo>
                  <a:lnTo>
                    <a:pt x="4870" y="112198"/>
                  </a:lnTo>
                  <a:lnTo>
                    <a:pt x="4870" y="113684"/>
                  </a:lnTo>
                  <a:lnTo>
                    <a:pt x="4870" y="113684"/>
                  </a:lnTo>
                  <a:lnTo>
                    <a:pt x="6199" y="114798"/>
                  </a:lnTo>
                  <a:lnTo>
                    <a:pt x="8413" y="115541"/>
                  </a:lnTo>
                  <a:lnTo>
                    <a:pt x="11512" y="116284"/>
                  </a:lnTo>
                  <a:lnTo>
                    <a:pt x="15055" y="116284"/>
                  </a:lnTo>
                  <a:lnTo>
                    <a:pt x="104501" y="116284"/>
                  </a:lnTo>
                  <a:lnTo>
                    <a:pt x="104501" y="116284"/>
                  </a:lnTo>
                  <a:lnTo>
                    <a:pt x="108487" y="116284"/>
                  </a:lnTo>
                  <a:lnTo>
                    <a:pt x="112029" y="115541"/>
                  </a:lnTo>
                  <a:lnTo>
                    <a:pt x="113800" y="114798"/>
                  </a:lnTo>
                  <a:lnTo>
                    <a:pt x="115571" y="113684"/>
                  </a:lnTo>
                  <a:lnTo>
                    <a:pt x="115571" y="113684"/>
                  </a:lnTo>
                  <a:lnTo>
                    <a:pt x="115571" y="112198"/>
                  </a:lnTo>
                  <a:lnTo>
                    <a:pt x="115571" y="110340"/>
                  </a:lnTo>
                  <a:lnTo>
                    <a:pt x="114243" y="108482"/>
                  </a:lnTo>
                  <a:lnTo>
                    <a:pt x="112472" y="105882"/>
                  </a:lnTo>
                  <a:lnTo>
                    <a:pt x="112472" y="105882"/>
                  </a:lnTo>
                  <a:close/>
                  <a:moveTo>
                    <a:pt x="41623" y="51269"/>
                  </a:moveTo>
                  <a:lnTo>
                    <a:pt x="41623" y="51269"/>
                  </a:lnTo>
                  <a:lnTo>
                    <a:pt x="38523" y="58328"/>
                  </a:lnTo>
                  <a:lnTo>
                    <a:pt x="35424" y="63529"/>
                  </a:lnTo>
                  <a:lnTo>
                    <a:pt x="35424" y="63529"/>
                  </a:lnTo>
                  <a:lnTo>
                    <a:pt x="32324" y="68730"/>
                  </a:lnTo>
                  <a:lnTo>
                    <a:pt x="32324" y="69102"/>
                  </a:lnTo>
                  <a:lnTo>
                    <a:pt x="32324" y="69102"/>
                  </a:lnTo>
                  <a:lnTo>
                    <a:pt x="35867" y="70588"/>
                  </a:lnTo>
                  <a:lnTo>
                    <a:pt x="39852" y="71702"/>
                  </a:lnTo>
                  <a:lnTo>
                    <a:pt x="43394" y="72445"/>
                  </a:lnTo>
                  <a:lnTo>
                    <a:pt x="46937" y="72445"/>
                  </a:lnTo>
                  <a:lnTo>
                    <a:pt x="46937" y="72445"/>
                  </a:lnTo>
                  <a:lnTo>
                    <a:pt x="50479" y="72445"/>
                  </a:lnTo>
                  <a:lnTo>
                    <a:pt x="54022" y="71702"/>
                  </a:lnTo>
                  <a:lnTo>
                    <a:pt x="57564" y="70588"/>
                  </a:lnTo>
                  <a:lnTo>
                    <a:pt x="61107" y="69102"/>
                  </a:lnTo>
                  <a:lnTo>
                    <a:pt x="61107" y="69102"/>
                  </a:lnTo>
                  <a:lnTo>
                    <a:pt x="65092" y="67244"/>
                  </a:lnTo>
                  <a:lnTo>
                    <a:pt x="69520" y="66130"/>
                  </a:lnTo>
                  <a:lnTo>
                    <a:pt x="73505" y="65386"/>
                  </a:lnTo>
                  <a:lnTo>
                    <a:pt x="77933" y="65015"/>
                  </a:lnTo>
                  <a:lnTo>
                    <a:pt x="77933" y="65015"/>
                  </a:lnTo>
                  <a:lnTo>
                    <a:pt x="81918" y="65386"/>
                  </a:lnTo>
                  <a:lnTo>
                    <a:pt x="81918" y="65386"/>
                  </a:lnTo>
                  <a:lnTo>
                    <a:pt x="77490" y="57213"/>
                  </a:lnTo>
                  <a:lnTo>
                    <a:pt x="73505" y="50154"/>
                  </a:lnTo>
                  <a:lnTo>
                    <a:pt x="72619" y="46439"/>
                  </a:lnTo>
                  <a:lnTo>
                    <a:pt x="71734" y="43095"/>
                  </a:lnTo>
                  <a:lnTo>
                    <a:pt x="71291" y="39752"/>
                  </a:lnTo>
                  <a:lnTo>
                    <a:pt x="70848" y="36780"/>
                  </a:lnTo>
                  <a:lnTo>
                    <a:pt x="70848" y="11145"/>
                  </a:lnTo>
                  <a:lnTo>
                    <a:pt x="44280" y="11145"/>
                  </a:lnTo>
                  <a:lnTo>
                    <a:pt x="44280" y="36780"/>
                  </a:lnTo>
                  <a:lnTo>
                    <a:pt x="44280" y="36780"/>
                  </a:lnTo>
                  <a:lnTo>
                    <a:pt x="44280" y="39752"/>
                  </a:lnTo>
                  <a:lnTo>
                    <a:pt x="43837" y="43467"/>
                  </a:lnTo>
                  <a:lnTo>
                    <a:pt x="42952" y="47182"/>
                  </a:lnTo>
                  <a:lnTo>
                    <a:pt x="41623" y="51269"/>
                  </a:lnTo>
                  <a:lnTo>
                    <a:pt x="41623" y="51269"/>
                  </a:lnTo>
                  <a:close/>
                  <a:moveTo>
                    <a:pt x="37195" y="3715"/>
                  </a:moveTo>
                  <a:lnTo>
                    <a:pt x="37195" y="3715"/>
                  </a:lnTo>
                  <a:lnTo>
                    <a:pt x="36309" y="3715"/>
                  </a:lnTo>
                  <a:lnTo>
                    <a:pt x="35867" y="3343"/>
                  </a:lnTo>
                  <a:lnTo>
                    <a:pt x="35424" y="2600"/>
                  </a:lnTo>
                  <a:lnTo>
                    <a:pt x="34981" y="1857"/>
                  </a:lnTo>
                  <a:lnTo>
                    <a:pt x="34981" y="1857"/>
                  </a:lnTo>
                  <a:lnTo>
                    <a:pt x="35424" y="1114"/>
                  </a:lnTo>
                  <a:lnTo>
                    <a:pt x="35867" y="371"/>
                  </a:lnTo>
                  <a:lnTo>
                    <a:pt x="36309" y="0"/>
                  </a:lnTo>
                  <a:lnTo>
                    <a:pt x="37195" y="0"/>
                  </a:lnTo>
                  <a:lnTo>
                    <a:pt x="77933" y="0"/>
                  </a:lnTo>
                  <a:lnTo>
                    <a:pt x="77933" y="0"/>
                  </a:lnTo>
                  <a:lnTo>
                    <a:pt x="79261" y="0"/>
                  </a:lnTo>
                  <a:lnTo>
                    <a:pt x="79704" y="371"/>
                  </a:lnTo>
                  <a:lnTo>
                    <a:pt x="80147" y="1114"/>
                  </a:lnTo>
                  <a:lnTo>
                    <a:pt x="80147" y="1857"/>
                  </a:lnTo>
                  <a:lnTo>
                    <a:pt x="80147" y="1857"/>
                  </a:lnTo>
                  <a:lnTo>
                    <a:pt x="80147" y="2600"/>
                  </a:lnTo>
                  <a:lnTo>
                    <a:pt x="79704" y="3343"/>
                  </a:lnTo>
                  <a:lnTo>
                    <a:pt x="79261" y="3715"/>
                  </a:lnTo>
                  <a:lnTo>
                    <a:pt x="77933" y="3715"/>
                  </a:lnTo>
                  <a:lnTo>
                    <a:pt x="37195" y="3715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" name="ïšḻïďê-Oval 27"/>
            <p:cNvSpPr/>
            <p:nvPr/>
          </p:nvSpPr>
          <p:spPr>
            <a:xfrm>
              <a:off x="4945922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9" name="ïšḻïďê-Oval 28"/>
            <p:cNvSpPr/>
            <p:nvPr/>
          </p:nvSpPr>
          <p:spPr>
            <a:xfrm>
              <a:off x="7201446" y="1738942"/>
              <a:ext cx="457200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ïšḻïďê-任意多边形: 形状 29"/>
            <p:cNvSpPr/>
            <p:nvPr/>
          </p:nvSpPr>
          <p:spPr>
            <a:xfrm>
              <a:off x="5045663" y="1838488"/>
              <a:ext cx="244136" cy="24413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7407"/>
                  </a:moveTo>
                  <a:lnTo>
                    <a:pt x="12184" y="80740"/>
                  </a:lnTo>
                  <a:lnTo>
                    <a:pt x="12184" y="80740"/>
                  </a:lnTo>
                  <a:lnTo>
                    <a:pt x="12553" y="80370"/>
                  </a:lnTo>
                  <a:lnTo>
                    <a:pt x="76430" y="15925"/>
                  </a:lnTo>
                  <a:lnTo>
                    <a:pt x="76800" y="15555"/>
                  </a:lnTo>
                  <a:lnTo>
                    <a:pt x="90461" y="1851"/>
                  </a:lnTo>
                  <a:lnTo>
                    <a:pt x="90461" y="1851"/>
                  </a:lnTo>
                  <a:lnTo>
                    <a:pt x="91569" y="1111"/>
                  </a:lnTo>
                  <a:lnTo>
                    <a:pt x="92307" y="370"/>
                  </a:lnTo>
                  <a:lnTo>
                    <a:pt x="93415" y="0"/>
                  </a:lnTo>
                  <a:lnTo>
                    <a:pt x="94523" y="0"/>
                  </a:lnTo>
                  <a:lnTo>
                    <a:pt x="94523" y="0"/>
                  </a:lnTo>
                  <a:lnTo>
                    <a:pt x="95630" y="0"/>
                  </a:lnTo>
                  <a:lnTo>
                    <a:pt x="96738" y="370"/>
                  </a:lnTo>
                  <a:lnTo>
                    <a:pt x="97846" y="1111"/>
                  </a:lnTo>
                  <a:lnTo>
                    <a:pt x="98584" y="1851"/>
                  </a:lnTo>
                  <a:lnTo>
                    <a:pt x="118523" y="21481"/>
                  </a:lnTo>
                  <a:lnTo>
                    <a:pt x="118523" y="21481"/>
                  </a:lnTo>
                  <a:lnTo>
                    <a:pt x="119630" y="23333"/>
                  </a:lnTo>
                  <a:lnTo>
                    <a:pt x="120000" y="25555"/>
                  </a:lnTo>
                  <a:lnTo>
                    <a:pt x="120000" y="25555"/>
                  </a:lnTo>
                  <a:lnTo>
                    <a:pt x="119630" y="27777"/>
                  </a:lnTo>
                  <a:lnTo>
                    <a:pt x="118523" y="30000"/>
                  </a:lnTo>
                  <a:lnTo>
                    <a:pt x="104861" y="43333"/>
                  </a:lnTo>
                  <a:lnTo>
                    <a:pt x="104492" y="43333"/>
                  </a:lnTo>
                  <a:lnTo>
                    <a:pt x="40984" y="108148"/>
                  </a:lnTo>
                  <a:lnTo>
                    <a:pt x="40984" y="108148"/>
                  </a:lnTo>
                  <a:lnTo>
                    <a:pt x="39507" y="108518"/>
                  </a:lnTo>
                  <a:lnTo>
                    <a:pt x="2215" y="120000"/>
                  </a:lnTo>
                  <a:lnTo>
                    <a:pt x="2215" y="120000"/>
                  </a:lnTo>
                  <a:lnTo>
                    <a:pt x="1846" y="120000"/>
                  </a:lnTo>
                  <a:lnTo>
                    <a:pt x="1846" y="120000"/>
                  </a:lnTo>
                  <a:lnTo>
                    <a:pt x="1107" y="120000"/>
                  </a:lnTo>
                  <a:lnTo>
                    <a:pt x="369" y="119259"/>
                  </a:lnTo>
                  <a:lnTo>
                    <a:pt x="369" y="119259"/>
                  </a:lnTo>
                  <a:lnTo>
                    <a:pt x="0" y="118518"/>
                  </a:lnTo>
                  <a:lnTo>
                    <a:pt x="0" y="117407"/>
                  </a:lnTo>
                  <a:lnTo>
                    <a:pt x="0" y="117407"/>
                  </a:lnTo>
                  <a:close/>
                  <a:moveTo>
                    <a:pt x="21046" y="2222"/>
                  </a:moveTo>
                  <a:lnTo>
                    <a:pt x="21046" y="2222"/>
                  </a:lnTo>
                  <a:lnTo>
                    <a:pt x="23261" y="1111"/>
                  </a:lnTo>
                  <a:lnTo>
                    <a:pt x="25846" y="370"/>
                  </a:lnTo>
                  <a:lnTo>
                    <a:pt x="25846" y="370"/>
                  </a:lnTo>
                  <a:lnTo>
                    <a:pt x="27323" y="370"/>
                  </a:lnTo>
                  <a:lnTo>
                    <a:pt x="28430" y="740"/>
                  </a:lnTo>
                  <a:lnTo>
                    <a:pt x="29907" y="1481"/>
                  </a:lnTo>
                  <a:lnTo>
                    <a:pt x="31384" y="2222"/>
                  </a:lnTo>
                  <a:lnTo>
                    <a:pt x="31384" y="2222"/>
                  </a:lnTo>
                  <a:lnTo>
                    <a:pt x="42461" y="14074"/>
                  </a:lnTo>
                  <a:lnTo>
                    <a:pt x="55015" y="27777"/>
                  </a:lnTo>
                  <a:lnTo>
                    <a:pt x="55015" y="27777"/>
                  </a:lnTo>
                  <a:lnTo>
                    <a:pt x="55753" y="28518"/>
                  </a:lnTo>
                  <a:lnTo>
                    <a:pt x="55753" y="29259"/>
                  </a:lnTo>
                  <a:lnTo>
                    <a:pt x="55384" y="29629"/>
                  </a:lnTo>
                  <a:lnTo>
                    <a:pt x="55015" y="30370"/>
                  </a:lnTo>
                  <a:lnTo>
                    <a:pt x="55015" y="30370"/>
                  </a:lnTo>
                  <a:lnTo>
                    <a:pt x="54276" y="30740"/>
                  </a:lnTo>
                  <a:lnTo>
                    <a:pt x="53907" y="31111"/>
                  </a:lnTo>
                  <a:lnTo>
                    <a:pt x="53169" y="30740"/>
                  </a:lnTo>
                  <a:lnTo>
                    <a:pt x="52430" y="30370"/>
                  </a:lnTo>
                  <a:lnTo>
                    <a:pt x="52430" y="30370"/>
                  </a:lnTo>
                  <a:lnTo>
                    <a:pt x="40246" y="17037"/>
                  </a:lnTo>
                  <a:lnTo>
                    <a:pt x="28430" y="4814"/>
                  </a:lnTo>
                  <a:lnTo>
                    <a:pt x="28430" y="4814"/>
                  </a:lnTo>
                  <a:lnTo>
                    <a:pt x="27323" y="4074"/>
                  </a:lnTo>
                  <a:lnTo>
                    <a:pt x="26215" y="3703"/>
                  </a:lnTo>
                  <a:lnTo>
                    <a:pt x="25107" y="4074"/>
                  </a:lnTo>
                  <a:lnTo>
                    <a:pt x="24000" y="5185"/>
                  </a:lnTo>
                  <a:lnTo>
                    <a:pt x="5169" y="24074"/>
                  </a:lnTo>
                  <a:lnTo>
                    <a:pt x="5169" y="24074"/>
                  </a:lnTo>
                  <a:lnTo>
                    <a:pt x="4061" y="25185"/>
                  </a:lnTo>
                  <a:lnTo>
                    <a:pt x="3692" y="26296"/>
                  </a:lnTo>
                  <a:lnTo>
                    <a:pt x="4061" y="27407"/>
                  </a:lnTo>
                  <a:lnTo>
                    <a:pt x="5169" y="28518"/>
                  </a:lnTo>
                  <a:lnTo>
                    <a:pt x="5169" y="28518"/>
                  </a:lnTo>
                  <a:lnTo>
                    <a:pt x="5538" y="29629"/>
                  </a:lnTo>
                  <a:lnTo>
                    <a:pt x="5538" y="29629"/>
                  </a:lnTo>
                  <a:lnTo>
                    <a:pt x="6646" y="30370"/>
                  </a:lnTo>
                  <a:lnTo>
                    <a:pt x="6646" y="30370"/>
                  </a:lnTo>
                  <a:lnTo>
                    <a:pt x="7753" y="31481"/>
                  </a:lnTo>
                  <a:lnTo>
                    <a:pt x="7753" y="31481"/>
                  </a:lnTo>
                  <a:lnTo>
                    <a:pt x="9600" y="32962"/>
                  </a:lnTo>
                  <a:lnTo>
                    <a:pt x="22892" y="19259"/>
                  </a:lnTo>
                  <a:lnTo>
                    <a:pt x="22892" y="19259"/>
                  </a:lnTo>
                  <a:lnTo>
                    <a:pt x="23630" y="18518"/>
                  </a:lnTo>
                  <a:lnTo>
                    <a:pt x="24369" y="18518"/>
                  </a:lnTo>
                  <a:lnTo>
                    <a:pt x="25107" y="18518"/>
                  </a:lnTo>
                  <a:lnTo>
                    <a:pt x="25476" y="19629"/>
                  </a:lnTo>
                  <a:lnTo>
                    <a:pt x="25476" y="19629"/>
                  </a:lnTo>
                  <a:lnTo>
                    <a:pt x="26215" y="20000"/>
                  </a:lnTo>
                  <a:lnTo>
                    <a:pt x="26215" y="20740"/>
                  </a:lnTo>
                  <a:lnTo>
                    <a:pt x="26215" y="21481"/>
                  </a:lnTo>
                  <a:lnTo>
                    <a:pt x="25846" y="22222"/>
                  </a:lnTo>
                  <a:lnTo>
                    <a:pt x="12184" y="35555"/>
                  </a:lnTo>
                  <a:lnTo>
                    <a:pt x="12184" y="35555"/>
                  </a:lnTo>
                  <a:lnTo>
                    <a:pt x="20676" y="44074"/>
                  </a:lnTo>
                  <a:lnTo>
                    <a:pt x="26584" y="37777"/>
                  </a:lnTo>
                  <a:lnTo>
                    <a:pt x="26584" y="37777"/>
                  </a:lnTo>
                  <a:lnTo>
                    <a:pt x="27323" y="37407"/>
                  </a:lnTo>
                  <a:lnTo>
                    <a:pt x="28061" y="37407"/>
                  </a:lnTo>
                  <a:lnTo>
                    <a:pt x="28800" y="37407"/>
                  </a:lnTo>
                  <a:lnTo>
                    <a:pt x="29169" y="38148"/>
                  </a:lnTo>
                  <a:lnTo>
                    <a:pt x="29169" y="38148"/>
                  </a:lnTo>
                  <a:lnTo>
                    <a:pt x="29907" y="38518"/>
                  </a:lnTo>
                  <a:lnTo>
                    <a:pt x="29907" y="39259"/>
                  </a:lnTo>
                  <a:lnTo>
                    <a:pt x="29907" y="40000"/>
                  </a:lnTo>
                  <a:lnTo>
                    <a:pt x="29538" y="40740"/>
                  </a:lnTo>
                  <a:lnTo>
                    <a:pt x="23261" y="46666"/>
                  </a:lnTo>
                  <a:lnTo>
                    <a:pt x="23261" y="46666"/>
                  </a:lnTo>
                  <a:lnTo>
                    <a:pt x="29538" y="52962"/>
                  </a:lnTo>
                  <a:lnTo>
                    <a:pt x="29538" y="52962"/>
                  </a:lnTo>
                  <a:lnTo>
                    <a:pt x="29907" y="53703"/>
                  </a:lnTo>
                  <a:lnTo>
                    <a:pt x="29907" y="54074"/>
                  </a:lnTo>
                  <a:lnTo>
                    <a:pt x="29907" y="54814"/>
                  </a:lnTo>
                  <a:lnTo>
                    <a:pt x="29538" y="55555"/>
                  </a:lnTo>
                  <a:lnTo>
                    <a:pt x="29538" y="55555"/>
                  </a:lnTo>
                  <a:lnTo>
                    <a:pt x="28800" y="55925"/>
                  </a:lnTo>
                  <a:lnTo>
                    <a:pt x="28061" y="56296"/>
                  </a:lnTo>
                  <a:lnTo>
                    <a:pt x="28061" y="56296"/>
                  </a:lnTo>
                  <a:lnTo>
                    <a:pt x="27323" y="55925"/>
                  </a:lnTo>
                  <a:lnTo>
                    <a:pt x="26953" y="55555"/>
                  </a:lnTo>
                  <a:lnTo>
                    <a:pt x="26953" y="55555"/>
                  </a:lnTo>
                  <a:lnTo>
                    <a:pt x="2584" y="31481"/>
                  </a:lnTo>
                  <a:lnTo>
                    <a:pt x="2584" y="31481"/>
                  </a:lnTo>
                  <a:lnTo>
                    <a:pt x="1476" y="30370"/>
                  </a:lnTo>
                  <a:lnTo>
                    <a:pt x="738" y="29259"/>
                  </a:lnTo>
                  <a:lnTo>
                    <a:pt x="369" y="27777"/>
                  </a:lnTo>
                  <a:lnTo>
                    <a:pt x="369" y="26666"/>
                  </a:lnTo>
                  <a:lnTo>
                    <a:pt x="369" y="26666"/>
                  </a:lnTo>
                  <a:lnTo>
                    <a:pt x="369" y="25185"/>
                  </a:lnTo>
                  <a:lnTo>
                    <a:pt x="738" y="23703"/>
                  </a:lnTo>
                  <a:lnTo>
                    <a:pt x="1476" y="22592"/>
                  </a:lnTo>
                  <a:lnTo>
                    <a:pt x="2215" y="21111"/>
                  </a:lnTo>
                  <a:lnTo>
                    <a:pt x="21046" y="2222"/>
                  </a:lnTo>
                  <a:close/>
                  <a:moveTo>
                    <a:pt x="4430" y="115555"/>
                  </a:moveTo>
                  <a:lnTo>
                    <a:pt x="36184" y="105555"/>
                  </a:lnTo>
                  <a:lnTo>
                    <a:pt x="33969" y="97407"/>
                  </a:lnTo>
                  <a:lnTo>
                    <a:pt x="24369" y="97407"/>
                  </a:lnTo>
                  <a:lnTo>
                    <a:pt x="24369" y="97407"/>
                  </a:lnTo>
                  <a:lnTo>
                    <a:pt x="23630" y="97407"/>
                  </a:lnTo>
                  <a:lnTo>
                    <a:pt x="22892" y="97037"/>
                  </a:lnTo>
                  <a:lnTo>
                    <a:pt x="22523" y="96296"/>
                  </a:lnTo>
                  <a:lnTo>
                    <a:pt x="22523" y="95555"/>
                  </a:lnTo>
                  <a:lnTo>
                    <a:pt x="22523" y="85555"/>
                  </a:lnTo>
                  <a:lnTo>
                    <a:pt x="15138" y="84074"/>
                  </a:lnTo>
                  <a:lnTo>
                    <a:pt x="4430" y="115555"/>
                  </a:lnTo>
                  <a:close/>
                  <a:moveTo>
                    <a:pt x="17353" y="80370"/>
                  </a:moveTo>
                  <a:lnTo>
                    <a:pt x="24000" y="81851"/>
                  </a:lnTo>
                  <a:lnTo>
                    <a:pt x="81969" y="23703"/>
                  </a:lnTo>
                  <a:lnTo>
                    <a:pt x="78276" y="20000"/>
                  </a:lnTo>
                  <a:lnTo>
                    <a:pt x="17353" y="80370"/>
                  </a:lnTo>
                  <a:close/>
                  <a:moveTo>
                    <a:pt x="26215" y="93703"/>
                  </a:moveTo>
                  <a:lnTo>
                    <a:pt x="34707" y="93703"/>
                  </a:lnTo>
                  <a:lnTo>
                    <a:pt x="93415" y="35555"/>
                  </a:lnTo>
                  <a:lnTo>
                    <a:pt x="84553" y="26296"/>
                  </a:lnTo>
                  <a:lnTo>
                    <a:pt x="26215" y="85185"/>
                  </a:lnTo>
                  <a:lnTo>
                    <a:pt x="26215" y="93703"/>
                  </a:lnTo>
                  <a:close/>
                  <a:moveTo>
                    <a:pt x="96000" y="38148"/>
                  </a:moveTo>
                  <a:lnTo>
                    <a:pt x="37292" y="95925"/>
                  </a:lnTo>
                  <a:lnTo>
                    <a:pt x="39507" y="103333"/>
                  </a:lnTo>
                  <a:lnTo>
                    <a:pt x="100430" y="42222"/>
                  </a:lnTo>
                  <a:lnTo>
                    <a:pt x="96000" y="38148"/>
                  </a:lnTo>
                  <a:close/>
                  <a:moveTo>
                    <a:pt x="81969" y="93333"/>
                  </a:moveTo>
                  <a:lnTo>
                    <a:pt x="75692" y="99259"/>
                  </a:lnTo>
                  <a:lnTo>
                    <a:pt x="75692" y="99259"/>
                  </a:lnTo>
                  <a:lnTo>
                    <a:pt x="84184" y="107777"/>
                  </a:lnTo>
                  <a:lnTo>
                    <a:pt x="97476" y="94074"/>
                  </a:lnTo>
                  <a:lnTo>
                    <a:pt x="97476" y="94074"/>
                  </a:lnTo>
                  <a:lnTo>
                    <a:pt x="98215" y="93703"/>
                  </a:lnTo>
                  <a:lnTo>
                    <a:pt x="98953" y="93703"/>
                  </a:lnTo>
                  <a:lnTo>
                    <a:pt x="99692" y="93703"/>
                  </a:lnTo>
                  <a:lnTo>
                    <a:pt x="100061" y="94444"/>
                  </a:lnTo>
                  <a:lnTo>
                    <a:pt x="100061" y="94444"/>
                  </a:lnTo>
                  <a:lnTo>
                    <a:pt x="100800" y="94814"/>
                  </a:lnTo>
                  <a:lnTo>
                    <a:pt x="100800" y="95555"/>
                  </a:lnTo>
                  <a:lnTo>
                    <a:pt x="100800" y="96296"/>
                  </a:lnTo>
                  <a:lnTo>
                    <a:pt x="100430" y="97037"/>
                  </a:lnTo>
                  <a:lnTo>
                    <a:pt x="86769" y="110370"/>
                  </a:lnTo>
                  <a:lnTo>
                    <a:pt x="86769" y="110370"/>
                  </a:lnTo>
                  <a:lnTo>
                    <a:pt x="91200" y="115185"/>
                  </a:lnTo>
                  <a:lnTo>
                    <a:pt x="91200" y="115185"/>
                  </a:lnTo>
                  <a:lnTo>
                    <a:pt x="91938" y="115925"/>
                  </a:lnTo>
                  <a:lnTo>
                    <a:pt x="93415" y="116296"/>
                  </a:lnTo>
                  <a:lnTo>
                    <a:pt x="93415" y="116296"/>
                  </a:lnTo>
                  <a:lnTo>
                    <a:pt x="94892" y="115925"/>
                  </a:lnTo>
                  <a:lnTo>
                    <a:pt x="95630" y="115185"/>
                  </a:lnTo>
                  <a:lnTo>
                    <a:pt x="114461" y="95925"/>
                  </a:lnTo>
                  <a:lnTo>
                    <a:pt x="114461" y="95925"/>
                  </a:lnTo>
                  <a:lnTo>
                    <a:pt x="115200" y="95185"/>
                  </a:lnTo>
                  <a:lnTo>
                    <a:pt x="115569" y="94444"/>
                  </a:lnTo>
                  <a:lnTo>
                    <a:pt x="115569" y="93703"/>
                  </a:lnTo>
                  <a:lnTo>
                    <a:pt x="114830" y="92962"/>
                  </a:lnTo>
                  <a:lnTo>
                    <a:pt x="89723" y="67777"/>
                  </a:lnTo>
                  <a:lnTo>
                    <a:pt x="89723" y="67777"/>
                  </a:lnTo>
                  <a:lnTo>
                    <a:pt x="89353" y="67037"/>
                  </a:lnTo>
                  <a:lnTo>
                    <a:pt x="88984" y="66296"/>
                  </a:lnTo>
                  <a:lnTo>
                    <a:pt x="89353" y="65555"/>
                  </a:lnTo>
                  <a:lnTo>
                    <a:pt x="89723" y="65185"/>
                  </a:lnTo>
                  <a:lnTo>
                    <a:pt x="89723" y="65185"/>
                  </a:lnTo>
                  <a:lnTo>
                    <a:pt x="90461" y="64444"/>
                  </a:lnTo>
                  <a:lnTo>
                    <a:pt x="91200" y="64444"/>
                  </a:lnTo>
                  <a:lnTo>
                    <a:pt x="91938" y="64814"/>
                  </a:lnTo>
                  <a:lnTo>
                    <a:pt x="92307" y="65185"/>
                  </a:lnTo>
                  <a:lnTo>
                    <a:pt x="117415" y="90370"/>
                  </a:lnTo>
                  <a:lnTo>
                    <a:pt x="117415" y="90370"/>
                  </a:lnTo>
                  <a:lnTo>
                    <a:pt x="118153" y="91111"/>
                  </a:lnTo>
                  <a:lnTo>
                    <a:pt x="118523" y="92222"/>
                  </a:lnTo>
                  <a:lnTo>
                    <a:pt x="118892" y="93333"/>
                  </a:lnTo>
                  <a:lnTo>
                    <a:pt x="118892" y="94444"/>
                  </a:lnTo>
                  <a:lnTo>
                    <a:pt x="118892" y="94444"/>
                  </a:lnTo>
                  <a:lnTo>
                    <a:pt x="118523" y="96666"/>
                  </a:lnTo>
                  <a:lnTo>
                    <a:pt x="117415" y="98888"/>
                  </a:lnTo>
                  <a:lnTo>
                    <a:pt x="98584" y="118148"/>
                  </a:lnTo>
                  <a:lnTo>
                    <a:pt x="98584" y="118148"/>
                  </a:lnTo>
                  <a:lnTo>
                    <a:pt x="97476" y="118888"/>
                  </a:lnTo>
                  <a:lnTo>
                    <a:pt x="96000" y="119259"/>
                  </a:lnTo>
                  <a:lnTo>
                    <a:pt x="94892" y="119629"/>
                  </a:lnTo>
                  <a:lnTo>
                    <a:pt x="93415" y="120000"/>
                  </a:lnTo>
                  <a:lnTo>
                    <a:pt x="93415" y="120000"/>
                  </a:lnTo>
                  <a:lnTo>
                    <a:pt x="91938" y="119629"/>
                  </a:lnTo>
                  <a:lnTo>
                    <a:pt x="90461" y="119259"/>
                  </a:lnTo>
                  <a:lnTo>
                    <a:pt x="89353" y="118888"/>
                  </a:lnTo>
                  <a:lnTo>
                    <a:pt x="88246" y="118148"/>
                  </a:lnTo>
                  <a:lnTo>
                    <a:pt x="88246" y="118148"/>
                  </a:lnTo>
                  <a:lnTo>
                    <a:pt x="78276" y="107037"/>
                  </a:lnTo>
                  <a:lnTo>
                    <a:pt x="64615" y="93333"/>
                  </a:lnTo>
                  <a:lnTo>
                    <a:pt x="64615" y="93333"/>
                  </a:lnTo>
                  <a:lnTo>
                    <a:pt x="64246" y="92592"/>
                  </a:lnTo>
                  <a:lnTo>
                    <a:pt x="63876" y="92222"/>
                  </a:lnTo>
                  <a:lnTo>
                    <a:pt x="64246" y="91481"/>
                  </a:lnTo>
                  <a:lnTo>
                    <a:pt x="64615" y="90740"/>
                  </a:lnTo>
                  <a:lnTo>
                    <a:pt x="64615" y="90740"/>
                  </a:lnTo>
                  <a:lnTo>
                    <a:pt x="65353" y="90370"/>
                  </a:lnTo>
                  <a:lnTo>
                    <a:pt x="66092" y="90000"/>
                  </a:lnTo>
                  <a:lnTo>
                    <a:pt x="66461" y="90370"/>
                  </a:lnTo>
                  <a:lnTo>
                    <a:pt x="67200" y="90740"/>
                  </a:lnTo>
                  <a:lnTo>
                    <a:pt x="67200" y="90740"/>
                  </a:lnTo>
                  <a:lnTo>
                    <a:pt x="73107" y="96666"/>
                  </a:lnTo>
                  <a:lnTo>
                    <a:pt x="79015" y="90370"/>
                  </a:lnTo>
                  <a:lnTo>
                    <a:pt x="79015" y="90370"/>
                  </a:lnTo>
                  <a:lnTo>
                    <a:pt x="79753" y="90000"/>
                  </a:lnTo>
                  <a:lnTo>
                    <a:pt x="80492" y="90000"/>
                  </a:lnTo>
                  <a:lnTo>
                    <a:pt x="81230" y="90000"/>
                  </a:lnTo>
                  <a:lnTo>
                    <a:pt x="81600" y="90740"/>
                  </a:lnTo>
                  <a:lnTo>
                    <a:pt x="81600" y="90740"/>
                  </a:lnTo>
                  <a:lnTo>
                    <a:pt x="82338" y="91111"/>
                  </a:lnTo>
                  <a:lnTo>
                    <a:pt x="82338" y="91851"/>
                  </a:lnTo>
                  <a:lnTo>
                    <a:pt x="82338" y="92592"/>
                  </a:lnTo>
                  <a:lnTo>
                    <a:pt x="81969" y="93333"/>
                  </a:lnTo>
                  <a:lnTo>
                    <a:pt x="81969" y="93333"/>
                  </a:lnTo>
                  <a:close/>
                  <a:moveTo>
                    <a:pt x="80492" y="17037"/>
                  </a:moveTo>
                  <a:lnTo>
                    <a:pt x="103015" y="39629"/>
                  </a:lnTo>
                  <a:lnTo>
                    <a:pt x="115569" y="27037"/>
                  </a:lnTo>
                  <a:lnTo>
                    <a:pt x="115569" y="27037"/>
                  </a:lnTo>
                  <a:lnTo>
                    <a:pt x="116307" y="26296"/>
                  </a:lnTo>
                  <a:lnTo>
                    <a:pt x="116307" y="25555"/>
                  </a:lnTo>
                  <a:lnTo>
                    <a:pt x="116307" y="25555"/>
                  </a:lnTo>
                  <a:lnTo>
                    <a:pt x="116307" y="24814"/>
                  </a:lnTo>
                  <a:lnTo>
                    <a:pt x="115569" y="24444"/>
                  </a:lnTo>
                  <a:lnTo>
                    <a:pt x="96000" y="4444"/>
                  </a:lnTo>
                  <a:lnTo>
                    <a:pt x="96000" y="4444"/>
                  </a:lnTo>
                  <a:lnTo>
                    <a:pt x="95261" y="4074"/>
                  </a:lnTo>
                  <a:lnTo>
                    <a:pt x="94523" y="3703"/>
                  </a:lnTo>
                  <a:lnTo>
                    <a:pt x="93784" y="4074"/>
                  </a:lnTo>
                  <a:lnTo>
                    <a:pt x="93046" y="4444"/>
                  </a:lnTo>
                  <a:lnTo>
                    <a:pt x="80492" y="17037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šḻïďê-任意多边形: 形状 30"/>
            <p:cNvSpPr/>
            <p:nvPr/>
          </p:nvSpPr>
          <p:spPr>
            <a:xfrm>
              <a:off x="7317632" y="1850390"/>
              <a:ext cx="224357" cy="22574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2222" y="14444"/>
                  </a:moveTo>
                  <a:lnTo>
                    <a:pt x="19259" y="16666"/>
                  </a:lnTo>
                  <a:lnTo>
                    <a:pt x="48148" y="45185"/>
                  </a:lnTo>
                  <a:lnTo>
                    <a:pt x="48148" y="45185"/>
                  </a:lnTo>
                  <a:lnTo>
                    <a:pt x="48518" y="45925"/>
                  </a:lnTo>
                  <a:lnTo>
                    <a:pt x="48888" y="46666"/>
                  </a:lnTo>
                  <a:lnTo>
                    <a:pt x="48518" y="47407"/>
                  </a:lnTo>
                  <a:lnTo>
                    <a:pt x="48148" y="48148"/>
                  </a:lnTo>
                  <a:lnTo>
                    <a:pt x="48148" y="48148"/>
                  </a:lnTo>
                  <a:lnTo>
                    <a:pt x="47407" y="48518"/>
                  </a:lnTo>
                  <a:lnTo>
                    <a:pt x="47037" y="48518"/>
                  </a:lnTo>
                  <a:lnTo>
                    <a:pt x="47037" y="48518"/>
                  </a:lnTo>
                  <a:lnTo>
                    <a:pt x="46296" y="48518"/>
                  </a:lnTo>
                  <a:lnTo>
                    <a:pt x="45555" y="48148"/>
                  </a:lnTo>
                  <a:lnTo>
                    <a:pt x="17037" y="19259"/>
                  </a:lnTo>
                  <a:lnTo>
                    <a:pt x="14444" y="21851"/>
                  </a:lnTo>
                  <a:lnTo>
                    <a:pt x="14444" y="21851"/>
                  </a:lnTo>
                  <a:lnTo>
                    <a:pt x="13703" y="22222"/>
                  </a:lnTo>
                  <a:lnTo>
                    <a:pt x="13333" y="22222"/>
                  </a:lnTo>
                  <a:lnTo>
                    <a:pt x="13333" y="22222"/>
                  </a:lnTo>
                  <a:lnTo>
                    <a:pt x="12592" y="22222"/>
                  </a:lnTo>
                  <a:lnTo>
                    <a:pt x="11851" y="21851"/>
                  </a:lnTo>
                  <a:lnTo>
                    <a:pt x="740" y="10740"/>
                  </a:lnTo>
                  <a:lnTo>
                    <a:pt x="740" y="10740"/>
                  </a:lnTo>
                  <a:lnTo>
                    <a:pt x="370" y="10000"/>
                  </a:lnTo>
                  <a:lnTo>
                    <a:pt x="0" y="9259"/>
                  </a:lnTo>
                  <a:lnTo>
                    <a:pt x="370" y="8518"/>
                  </a:lnTo>
                  <a:lnTo>
                    <a:pt x="740" y="7777"/>
                  </a:lnTo>
                  <a:lnTo>
                    <a:pt x="8148" y="370"/>
                  </a:lnTo>
                  <a:lnTo>
                    <a:pt x="8148" y="370"/>
                  </a:lnTo>
                  <a:lnTo>
                    <a:pt x="8888" y="0"/>
                  </a:lnTo>
                  <a:lnTo>
                    <a:pt x="9629" y="0"/>
                  </a:lnTo>
                  <a:lnTo>
                    <a:pt x="10000" y="0"/>
                  </a:lnTo>
                  <a:lnTo>
                    <a:pt x="10740" y="370"/>
                  </a:lnTo>
                  <a:lnTo>
                    <a:pt x="22222" y="11481"/>
                  </a:lnTo>
                  <a:lnTo>
                    <a:pt x="22222" y="11481"/>
                  </a:lnTo>
                  <a:lnTo>
                    <a:pt x="22592" y="12222"/>
                  </a:lnTo>
                  <a:lnTo>
                    <a:pt x="22962" y="12962"/>
                  </a:lnTo>
                  <a:lnTo>
                    <a:pt x="22592" y="13703"/>
                  </a:lnTo>
                  <a:lnTo>
                    <a:pt x="22222" y="14444"/>
                  </a:lnTo>
                  <a:lnTo>
                    <a:pt x="22222" y="14444"/>
                  </a:lnTo>
                  <a:close/>
                  <a:moveTo>
                    <a:pt x="93333" y="18148"/>
                  </a:moveTo>
                  <a:lnTo>
                    <a:pt x="93333" y="18148"/>
                  </a:lnTo>
                  <a:lnTo>
                    <a:pt x="92962" y="18888"/>
                  </a:lnTo>
                  <a:lnTo>
                    <a:pt x="92592" y="19629"/>
                  </a:lnTo>
                  <a:lnTo>
                    <a:pt x="92962" y="20370"/>
                  </a:lnTo>
                  <a:lnTo>
                    <a:pt x="93333" y="20740"/>
                  </a:lnTo>
                  <a:lnTo>
                    <a:pt x="98888" y="26296"/>
                  </a:lnTo>
                  <a:lnTo>
                    <a:pt x="98888" y="26296"/>
                  </a:lnTo>
                  <a:lnTo>
                    <a:pt x="99629" y="27037"/>
                  </a:lnTo>
                  <a:lnTo>
                    <a:pt x="100370" y="27407"/>
                  </a:lnTo>
                  <a:lnTo>
                    <a:pt x="101111" y="27037"/>
                  </a:lnTo>
                  <a:lnTo>
                    <a:pt x="101851" y="26296"/>
                  </a:lnTo>
                  <a:lnTo>
                    <a:pt x="115185" y="13333"/>
                  </a:lnTo>
                  <a:lnTo>
                    <a:pt x="115185" y="13333"/>
                  </a:lnTo>
                  <a:lnTo>
                    <a:pt x="115925" y="12962"/>
                  </a:lnTo>
                  <a:lnTo>
                    <a:pt x="117037" y="12962"/>
                  </a:lnTo>
                  <a:lnTo>
                    <a:pt x="117037" y="12962"/>
                  </a:lnTo>
                  <a:lnTo>
                    <a:pt x="117777" y="13333"/>
                  </a:lnTo>
                  <a:lnTo>
                    <a:pt x="118148" y="14074"/>
                  </a:lnTo>
                  <a:lnTo>
                    <a:pt x="118148" y="14074"/>
                  </a:lnTo>
                  <a:lnTo>
                    <a:pt x="119259" y="17407"/>
                  </a:lnTo>
                  <a:lnTo>
                    <a:pt x="120000" y="20740"/>
                  </a:lnTo>
                  <a:lnTo>
                    <a:pt x="120000" y="23703"/>
                  </a:lnTo>
                  <a:lnTo>
                    <a:pt x="119629" y="27407"/>
                  </a:lnTo>
                  <a:lnTo>
                    <a:pt x="119629" y="27407"/>
                  </a:lnTo>
                  <a:lnTo>
                    <a:pt x="118888" y="31111"/>
                  </a:lnTo>
                  <a:lnTo>
                    <a:pt x="117407" y="34074"/>
                  </a:lnTo>
                  <a:lnTo>
                    <a:pt x="115555" y="37037"/>
                  </a:lnTo>
                  <a:lnTo>
                    <a:pt x="113333" y="39629"/>
                  </a:lnTo>
                  <a:lnTo>
                    <a:pt x="113333" y="39629"/>
                  </a:lnTo>
                  <a:lnTo>
                    <a:pt x="111481" y="41111"/>
                  </a:lnTo>
                  <a:lnTo>
                    <a:pt x="109629" y="42592"/>
                  </a:lnTo>
                  <a:lnTo>
                    <a:pt x="107407" y="43703"/>
                  </a:lnTo>
                  <a:lnTo>
                    <a:pt x="105555" y="44814"/>
                  </a:lnTo>
                  <a:lnTo>
                    <a:pt x="103333" y="45555"/>
                  </a:lnTo>
                  <a:lnTo>
                    <a:pt x="101111" y="45925"/>
                  </a:lnTo>
                  <a:lnTo>
                    <a:pt x="98518" y="46296"/>
                  </a:lnTo>
                  <a:lnTo>
                    <a:pt x="96296" y="46666"/>
                  </a:lnTo>
                  <a:lnTo>
                    <a:pt x="96296" y="46666"/>
                  </a:lnTo>
                  <a:lnTo>
                    <a:pt x="92222" y="46296"/>
                  </a:lnTo>
                  <a:lnTo>
                    <a:pt x="88888" y="45185"/>
                  </a:lnTo>
                  <a:lnTo>
                    <a:pt x="45185" y="88148"/>
                  </a:lnTo>
                  <a:lnTo>
                    <a:pt x="45185" y="88148"/>
                  </a:lnTo>
                  <a:lnTo>
                    <a:pt x="46296" y="91851"/>
                  </a:lnTo>
                  <a:lnTo>
                    <a:pt x="46666" y="95185"/>
                  </a:lnTo>
                  <a:lnTo>
                    <a:pt x="46666" y="98518"/>
                  </a:lnTo>
                  <a:lnTo>
                    <a:pt x="45925" y="101851"/>
                  </a:lnTo>
                  <a:lnTo>
                    <a:pt x="45925" y="101851"/>
                  </a:lnTo>
                  <a:lnTo>
                    <a:pt x="45185" y="105185"/>
                  </a:lnTo>
                  <a:lnTo>
                    <a:pt x="43703" y="108148"/>
                  </a:lnTo>
                  <a:lnTo>
                    <a:pt x="41851" y="110740"/>
                  </a:lnTo>
                  <a:lnTo>
                    <a:pt x="39629" y="113333"/>
                  </a:lnTo>
                  <a:lnTo>
                    <a:pt x="39629" y="113333"/>
                  </a:lnTo>
                  <a:lnTo>
                    <a:pt x="36296" y="116296"/>
                  </a:lnTo>
                  <a:lnTo>
                    <a:pt x="32592" y="118148"/>
                  </a:lnTo>
                  <a:lnTo>
                    <a:pt x="30740" y="118888"/>
                  </a:lnTo>
                  <a:lnTo>
                    <a:pt x="28518" y="119629"/>
                  </a:lnTo>
                  <a:lnTo>
                    <a:pt x="24074" y="120000"/>
                  </a:lnTo>
                  <a:lnTo>
                    <a:pt x="24074" y="120000"/>
                  </a:lnTo>
                  <a:lnTo>
                    <a:pt x="21851" y="119629"/>
                  </a:lnTo>
                  <a:lnTo>
                    <a:pt x="18888" y="119259"/>
                  </a:lnTo>
                  <a:lnTo>
                    <a:pt x="16666" y="118518"/>
                  </a:lnTo>
                  <a:lnTo>
                    <a:pt x="14444" y="117777"/>
                  </a:lnTo>
                  <a:lnTo>
                    <a:pt x="14444" y="117777"/>
                  </a:lnTo>
                  <a:lnTo>
                    <a:pt x="13703" y="117037"/>
                  </a:lnTo>
                  <a:lnTo>
                    <a:pt x="13333" y="116296"/>
                  </a:lnTo>
                  <a:lnTo>
                    <a:pt x="13333" y="116296"/>
                  </a:lnTo>
                  <a:lnTo>
                    <a:pt x="13333" y="115185"/>
                  </a:lnTo>
                  <a:lnTo>
                    <a:pt x="13703" y="114444"/>
                  </a:lnTo>
                  <a:lnTo>
                    <a:pt x="27037" y="101481"/>
                  </a:lnTo>
                  <a:lnTo>
                    <a:pt x="27037" y="101481"/>
                  </a:lnTo>
                  <a:lnTo>
                    <a:pt x="27407" y="101111"/>
                  </a:lnTo>
                  <a:lnTo>
                    <a:pt x="27777" y="100370"/>
                  </a:lnTo>
                  <a:lnTo>
                    <a:pt x="27407" y="99629"/>
                  </a:lnTo>
                  <a:lnTo>
                    <a:pt x="27037" y="98888"/>
                  </a:lnTo>
                  <a:lnTo>
                    <a:pt x="21481" y="92962"/>
                  </a:lnTo>
                  <a:lnTo>
                    <a:pt x="21481" y="92962"/>
                  </a:lnTo>
                  <a:lnTo>
                    <a:pt x="20740" y="92592"/>
                  </a:lnTo>
                  <a:lnTo>
                    <a:pt x="19629" y="92222"/>
                  </a:lnTo>
                  <a:lnTo>
                    <a:pt x="18888" y="92592"/>
                  </a:lnTo>
                  <a:lnTo>
                    <a:pt x="18148" y="92962"/>
                  </a:lnTo>
                  <a:lnTo>
                    <a:pt x="5185" y="106296"/>
                  </a:lnTo>
                  <a:lnTo>
                    <a:pt x="5185" y="106296"/>
                  </a:lnTo>
                  <a:lnTo>
                    <a:pt x="4444" y="106666"/>
                  </a:lnTo>
                  <a:lnTo>
                    <a:pt x="3703" y="106666"/>
                  </a:lnTo>
                  <a:lnTo>
                    <a:pt x="3703" y="106666"/>
                  </a:lnTo>
                  <a:lnTo>
                    <a:pt x="2592" y="106296"/>
                  </a:lnTo>
                  <a:lnTo>
                    <a:pt x="2222" y="105555"/>
                  </a:lnTo>
                  <a:lnTo>
                    <a:pt x="2222" y="105555"/>
                  </a:lnTo>
                  <a:lnTo>
                    <a:pt x="1111" y="102592"/>
                  </a:lnTo>
                  <a:lnTo>
                    <a:pt x="370" y="99259"/>
                  </a:lnTo>
                  <a:lnTo>
                    <a:pt x="370" y="95925"/>
                  </a:lnTo>
                  <a:lnTo>
                    <a:pt x="740" y="92592"/>
                  </a:lnTo>
                  <a:lnTo>
                    <a:pt x="740" y="92592"/>
                  </a:lnTo>
                  <a:lnTo>
                    <a:pt x="1481" y="88888"/>
                  </a:lnTo>
                  <a:lnTo>
                    <a:pt x="2962" y="85555"/>
                  </a:lnTo>
                  <a:lnTo>
                    <a:pt x="4814" y="82962"/>
                  </a:lnTo>
                  <a:lnTo>
                    <a:pt x="7037" y="80370"/>
                  </a:lnTo>
                  <a:lnTo>
                    <a:pt x="7037" y="80370"/>
                  </a:lnTo>
                  <a:lnTo>
                    <a:pt x="8888" y="78518"/>
                  </a:lnTo>
                  <a:lnTo>
                    <a:pt x="10740" y="77037"/>
                  </a:lnTo>
                  <a:lnTo>
                    <a:pt x="12592" y="75925"/>
                  </a:lnTo>
                  <a:lnTo>
                    <a:pt x="14444" y="74814"/>
                  </a:lnTo>
                  <a:lnTo>
                    <a:pt x="16666" y="74074"/>
                  </a:lnTo>
                  <a:lnTo>
                    <a:pt x="18888" y="73703"/>
                  </a:lnTo>
                  <a:lnTo>
                    <a:pt x="21851" y="73333"/>
                  </a:lnTo>
                  <a:lnTo>
                    <a:pt x="24074" y="73333"/>
                  </a:lnTo>
                  <a:lnTo>
                    <a:pt x="24074" y="73333"/>
                  </a:lnTo>
                  <a:lnTo>
                    <a:pt x="28148" y="73703"/>
                  </a:lnTo>
                  <a:lnTo>
                    <a:pt x="31481" y="74814"/>
                  </a:lnTo>
                  <a:lnTo>
                    <a:pt x="74814" y="31481"/>
                  </a:lnTo>
                  <a:lnTo>
                    <a:pt x="74814" y="31481"/>
                  </a:lnTo>
                  <a:lnTo>
                    <a:pt x="73703" y="27777"/>
                  </a:lnTo>
                  <a:lnTo>
                    <a:pt x="73333" y="24814"/>
                  </a:lnTo>
                  <a:lnTo>
                    <a:pt x="73333" y="21481"/>
                  </a:lnTo>
                  <a:lnTo>
                    <a:pt x="74074" y="18148"/>
                  </a:lnTo>
                  <a:lnTo>
                    <a:pt x="74074" y="18148"/>
                  </a:lnTo>
                  <a:lnTo>
                    <a:pt x="74814" y="14814"/>
                  </a:lnTo>
                  <a:lnTo>
                    <a:pt x="76296" y="11851"/>
                  </a:lnTo>
                  <a:lnTo>
                    <a:pt x="78148" y="8888"/>
                  </a:lnTo>
                  <a:lnTo>
                    <a:pt x="80370" y="6666"/>
                  </a:lnTo>
                  <a:lnTo>
                    <a:pt x="80370" y="6666"/>
                  </a:lnTo>
                  <a:lnTo>
                    <a:pt x="83333" y="4074"/>
                  </a:lnTo>
                  <a:lnTo>
                    <a:pt x="85925" y="2592"/>
                  </a:lnTo>
                  <a:lnTo>
                    <a:pt x="89259" y="1111"/>
                  </a:lnTo>
                  <a:lnTo>
                    <a:pt x="92592" y="370"/>
                  </a:lnTo>
                  <a:lnTo>
                    <a:pt x="92592" y="370"/>
                  </a:lnTo>
                  <a:lnTo>
                    <a:pt x="95925" y="0"/>
                  </a:lnTo>
                  <a:lnTo>
                    <a:pt x="99259" y="0"/>
                  </a:lnTo>
                  <a:lnTo>
                    <a:pt x="102592" y="740"/>
                  </a:lnTo>
                  <a:lnTo>
                    <a:pt x="105555" y="2222"/>
                  </a:lnTo>
                  <a:lnTo>
                    <a:pt x="105555" y="2222"/>
                  </a:lnTo>
                  <a:lnTo>
                    <a:pt x="106296" y="2592"/>
                  </a:lnTo>
                  <a:lnTo>
                    <a:pt x="107037" y="3703"/>
                  </a:lnTo>
                  <a:lnTo>
                    <a:pt x="107037" y="3703"/>
                  </a:lnTo>
                  <a:lnTo>
                    <a:pt x="107037" y="4444"/>
                  </a:lnTo>
                  <a:lnTo>
                    <a:pt x="106296" y="5185"/>
                  </a:lnTo>
                  <a:lnTo>
                    <a:pt x="93333" y="18148"/>
                  </a:lnTo>
                  <a:close/>
                  <a:moveTo>
                    <a:pt x="88888" y="19629"/>
                  </a:moveTo>
                  <a:lnTo>
                    <a:pt x="88888" y="19629"/>
                  </a:lnTo>
                  <a:lnTo>
                    <a:pt x="89629" y="17407"/>
                  </a:lnTo>
                  <a:lnTo>
                    <a:pt x="90740" y="15185"/>
                  </a:lnTo>
                  <a:lnTo>
                    <a:pt x="101851" y="4444"/>
                  </a:lnTo>
                  <a:lnTo>
                    <a:pt x="101851" y="4444"/>
                  </a:lnTo>
                  <a:lnTo>
                    <a:pt x="99259" y="3703"/>
                  </a:lnTo>
                  <a:lnTo>
                    <a:pt x="96666" y="3703"/>
                  </a:lnTo>
                  <a:lnTo>
                    <a:pt x="94074" y="3703"/>
                  </a:lnTo>
                  <a:lnTo>
                    <a:pt x="91851" y="4074"/>
                  </a:lnTo>
                  <a:lnTo>
                    <a:pt x="89629" y="4814"/>
                  </a:lnTo>
                  <a:lnTo>
                    <a:pt x="87407" y="5925"/>
                  </a:lnTo>
                  <a:lnTo>
                    <a:pt x="85185" y="7407"/>
                  </a:lnTo>
                  <a:lnTo>
                    <a:pt x="83333" y="9259"/>
                  </a:lnTo>
                  <a:lnTo>
                    <a:pt x="83333" y="9259"/>
                  </a:lnTo>
                  <a:lnTo>
                    <a:pt x="81111" y="11481"/>
                  </a:lnTo>
                  <a:lnTo>
                    <a:pt x="79629" y="13703"/>
                  </a:lnTo>
                  <a:lnTo>
                    <a:pt x="78518" y="16296"/>
                  </a:lnTo>
                  <a:lnTo>
                    <a:pt x="77407" y="19259"/>
                  </a:lnTo>
                  <a:lnTo>
                    <a:pt x="77407" y="19259"/>
                  </a:lnTo>
                  <a:lnTo>
                    <a:pt x="77037" y="22592"/>
                  </a:lnTo>
                  <a:lnTo>
                    <a:pt x="77037" y="25185"/>
                  </a:lnTo>
                  <a:lnTo>
                    <a:pt x="77777" y="28148"/>
                  </a:lnTo>
                  <a:lnTo>
                    <a:pt x="78518" y="31111"/>
                  </a:lnTo>
                  <a:lnTo>
                    <a:pt x="78518" y="31111"/>
                  </a:lnTo>
                  <a:lnTo>
                    <a:pt x="78518" y="32222"/>
                  </a:lnTo>
                  <a:lnTo>
                    <a:pt x="78148" y="33333"/>
                  </a:lnTo>
                  <a:lnTo>
                    <a:pt x="33333" y="78148"/>
                  </a:lnTo>
                  <a:lnTo>
                    <a:pt x="33333" y="78148"/>
                  </a:lnTo>
                  <a:lnTo>
                    <a:pt x="32592" y="78518"/>
                  </a:lnTo>
                  <a:lnTo>
                    <a:pt x="31481" y="78518"/>
                  </a:lnTo>
                  <a:lnTo>
                    <a:pt x="31481" y="78518"/>
                  </a:lnTo>
                  <a:lnTo>
                    <a:pt x="27777" y="77407"/>
                  </a:lnTo>
                  <a:lnTo>
                    <a:pt x="24074" y="77037"/>
                  </a:lnTo>
                  <a:lnTo>
                    <a:pt x="24074" y="77037"/>
                  </a:lnTo>
                  <a:lnTo>
                    <a:pt x="19629" y="77407"/>
                  </a:lnTo>
                  <a:lnTo>
                    <a:pt x="16296" y="78518"/>
                  </a:lnTo>
                  <a:lnTo>
                    <a:pt x="12592" y="80370"/>
                  </a:lnTo>
                  <a:lnTo>
                    <a:pt x="9629" y="82962"/>
                  </a:lnTo>
                  <a:lnTo>
                    <a:pt x="9629" y="82962"/>
                  </a:lnTo>
                  <a:lnTo>
                    <a:pt x="7777" y="84814"/>
                  </a:lnTo>
                  <a:lnTo>
                    <a:pt x="6296" y="87037"/>
                  </a:lnTo>
                  <a:lnTo>
                    <a:pt x="5185" y="89259"/>
                  </a:lnTo>
                  <a:lnTo>
                    <a:pt x="4444" y="91851"/>
                  </a:lnTo>
                  <a:lnTo>
                    <a:pt x="4074" y="94074"/>
                  </a:lnTo>
                  <a:lnTo>
                    <a:pt x="3703" y="96296"/>
                  </a:lnTo>
                  <a:lnTo>
                    <a:pt x="4074" y="98888"/>
                  </a:lnTo>
                  <a:lnTo>
                    <a:pt x="4444" y="101481"/>
                  </a:lnTo>
                  <a:lnTo>
                    <a:pt x="15555" y="90000"/>
                  </a:lnTo>
                  <a:lnTo>
                    <a:pt x="15555" y="90000"/>
                  </a:lnTo>
                  <a:lnTo>
                    <a:pt x="17407" y="88888"/>
                  </a:lnTo>
                  <a:lnTo>
                    <a:pt x="19629" y="88518"/>
                  </a:lnTo>
                  <a:lnTo>
                    <a:pt x="19629" y="88518"/>
                  </a:lnTo>
                  <a:lnTo>
                    <a:pt x="21111" y="88518"/>
                  </a:lnTo>
                  <a:lnTo>
                    <a:pt x="22222" y="88888"/>
                  </a:lnTo>
                  <a:lnTo>
                    <a:pt x="23333" y="89259"/>
                  </a:lnTo>
                  <a:lnTo>
                    <a:pt x="24074" y="90000"/>
                  </a:lnTo>
                  <a:lnTo>
                    <a:pt x="29629" y="95925"/>
                  </a:lnTo>
                  <a:lnTo>
                    <a:pt x="29629" y="95925"/>
                  </a:lnTo>
                  <a:lnTo>
                    <a:pt x="31111" y="98148"/>
                  </a:lnTo>
                  <a:lnTo>
                    <a:pt x="31481" y="100370"/>
                  </a:lnTo>
                  <a:lnTo>
                    <a:pt x="31481" y="100370"/>
                  </a:lnTo>
                  <a:lnTo>
                    <a:pt x="31111" y="101481"/>
                  </a:lnTo>
                  <a:lnTo>
                    <a:pt x="30740" y="102592"/>
                  </a:lnTo>
                  <a:lnTo>
                    <a:pt x="30370" y="103333"/>
                  </a:lnTo>
                  <a:lnTo>
                    <a:pt x="29629" y="104444"/>
                  </a:lnTo>
                  <a:lnTo>
                    <a:pt x="18148" y="115185"/>
                  </a:lnTo>
                  <a:lnTo>
                    <a:pt x="18148" y="115185"/>
                  </a:lnTo>
                  <a:lnTo>
                    <a:pt x="21111" y="115925"/>
                  </a:lnTo>
                  <a:lnTo>
                    <a:pt x="23703" y="116296"/>
                  </a:lnTo>
                  <a:lnTo>
                    <a:pt x="25925" y="115925"/>
                  </a:lnTo>
                  <a:lnTo>
                    <a:pt x="28518" y="115555"/>
                  </a:lnTo>
                  <a:lnTo>
                    <a:pt x="28518" y="115555"/>
                  </a:lnTo>
                  <a:lnTo>
                    <a:pt x="30740" y="114814"/>
                  </a:lnTo>
                  <a:lnTo>
                    <a:pt x="32962" y="113703"/>
                  </a:lnTo>
                  <a:lnTo>
                    <a:pt x="35185" y="112222"/>
                  </a:lnTo>
                  <a:lnTo>
                    <a:pt x="37037" y="110740"/>
                  </a:lnTo>
                  <a:lnTo>
                    <a:pt x="37037" y="110740"/>
                  </a:lnTo>
                  <a:lnTo>
                    <a:pt x="38888" y="108518"/>
                  </a:lnTo>
                  <a:lnTo>
                    <a:pt x="40740" y="105925"/>
                  </a:lnTo>
                  <a:lnTo>
                    <a:pt x="41851" y="103333"/>
                  </a:lnTo>
                  <a:lnTo>
                    <a:pt x="42592" y="100370"/>
                  </a:lnTo>
                  <a:lnTo>
                    <a:pt x="42592" y="100370"/>
                  </a:lnTo>
                  <a:lnTo>
                    <a:pt x="42962" y="97407"/>
                  </a:lnTo>
                  <a:lnTo>
                    <a:pt x="42962" y="94444"/>
                  </a:lnTo>
                  <a:lnTo>
                    <a:pt x="42222" y="91111"/>
                  </a:lnTo>
                  <a:lnTo>
                    <a:pt x="41481" y="88518"/>
                  </a:lnTo>
                  <a:lnTo>
                    <a:pt x="41481" y="88518"/>
                  </a:lnTo>
                  <a:lnTo>
                    <a:pt x="41481" y="87407"/>
                  </a:lnTo>
                  <a:lnTo>
                    <a:pt x="41851" y="86296"/>
                  </a:lnTo>
                  <a:lnTo>
                    <a:pt x="87037" y="41481"/>
                  </a:lnTo>
                  <a:lnTo>
                    <a:pt x="87037" y="41481"/>
                  </a:lnTo>
                  <a:lnTo>
                    <a:pt x="87777" y="41111"/>
                  </a:lnTo>
                  <a:lnTo>
                    <a:pt x="88888" y="41481"/>
                  </a:lnTo>
                  <a:lnTo>
                    <a:pt x="88888" y="41481"/>
                  </a:lnTo>
                  <a:lnTo>
                    <a:pt x="92592" y="42592"/>
                  </a:lnTo>
                  <a:lnTo>
                    <a:pt x="96296" y="42962"/>
                  </a:lnTo>
                  <a:lnTo>
                    <a:pt x="96296" y="42962"/>
                  </a:lnTo>
                  <a:lnTo>
                    <a:pt x="100370" y="42592"/>
                  </a:lnTo>
                  <a:lnTo>
                    <a:pt x="104074" y="41481"/>
                  </a:lnTo>
                  <a:lnTo>
                    <a:pt x="107407" y="39629"/>
                  </a:lnTo>
                  <a:lnTo>
                    <a:pt x="110740" y="37037"/>
                  </a:lnTo>
                  <a:lnTo>
                    <a:pt x="110740" y="37037"/>
                  </a:lnTo>
                  <a:lnTo>
                    <a:pt x="112592" y="35185"/>
                  </a:lnTo>
                  <a:lnTo>
                    <a:pt x="114074" y="32962"/>
                  </a:lnTo>
                  <a:lnTo>
                    <a:pt x="115185" y="30740"/>
                  </a:lnTo>
                  <a:lnTo>
                    <a:pt x="115925" y="28148"/>
                  </a:lnTo>
                  <a:lnTo>
                    <a:pt x="116296" y="25925"/>
                  </a:lnTo>
                  <a:lnTo>
                    <a:pt x="116666" y="23333"/>
                  </a:lnTo>
                  <a:lnTo>
                    <a:pt x="116296" y="20740"/>
                  </a:lnTo>
                  <a:lnTo>
                    <a:pt x="115925" y="18518"/>
                  </a:lnTo>
                  <a:lnTo>
                    <a:pt x="104444" y="29629"/>
                  </a:lnTo>
                  <a:lnTo>
                    <a:pt x="104444" y="29629"/>
                  </a:lnTo>
                  <a:lnTo>
                    <a:pt x="103703" y="30370"/>
                  </a:lnTo>
                  <a:lnTo>
                    <a:pt x="102592" y="30740"/>
                  </a:lnTo>
                  <a:lnTo>
                    <a:pt x="100370" y="31111"/>
                  </a:lnTo>
                  <a:lnTo>
                    <a:pt x="100370" y="31111"/>
                  </a:lnTo>
                  <a:lnTo>
                    <a:pt x="98148" y="30740"/>
                  </a:lnTo>
                  <a:lnTo>
                    <a:pt x="96296" y="29629"/>
                  </a:lnTo>
                  <a:lnTo>
                    <a:pt x="90740" y="23703"/>
                  </a:lnTo>
                  <a:lnTo>
                    <a:pt x="90740" y="23703"/>
                  </a:lnTo>
                  <a:lnTo>
                    <a:pt x="89629" y="21851"/>
                  </a:lnTo>
                  <a:lnTo>
                    <a:pt x="88888" y="19629"/>
                  </a:lnTo>
                  <a:lnTo>
                    <a:pt x="88888" y="19629"/>
                  </a:lnTo>
                  <a:close/>
                  <a:moveTo>
                    <a:pt x="18148" y="12962"/>
                  </a:moveTo>
                  <a:lnTo>
                    <a:pt x="9629" y="4444"/>
                  </a:lnTo>
                  <a:lnTo>
                    <a:pt x="4444" y="9259"/>
                  </a:lnTo>
                  <a:lnTo>
                    <a:pt x="13333" y="17777"/>
                  </a:lnTo>
                  <a:lnTo>
                    <a:pt x="18148" y="12962"/>
                  </a:lnTo>
                  <a:close/>
                  <a:moveTo>
                    <a:pt x="115185" y="108888"/>
                  </a:moveTo>
                  <a:lnTo>
                    <a:pt x="115185" y="108888"/>
                  </a:lnTo>
                  <a:lnTo>
                    <a:pt x="115555" y="108518"/>
                  </a:lnTo>
                  <a:lnTo>
                    <a:pt x="115925" y="107777"/>
                  </a:lnTo>
                  <a:lnTo>
                    <a:pt x="115555" y="107037"/>
                  </a:lnTo>
                  <a:lnTo>
                    <a:pt x="115185" y="106296"/>
                  </a:lnTo>
                  <a:lnTo>
                    <a:pt x="77407" y="68888"/>
                  </a:lnTo>
                  <a:lnTo>
                    <a:pt x="77407" y="68888"/>
                  </a:lnTo>
                  <a:lnTo>
                    <a:pt x="77037" y="68148"/>
                  </a:lnTo>
                  <a:lnTo>
                    <a:pt x="76666" y="67407"/>
                  </a:lnTo>
                  <a:lnTo>
                    <a:pt x="77037" y="66666"/>
                  </a:lnTo>
                  <a:lnTo>
                    <a:pt x="77407" y="66296"/>
                  </a:lnTo>
                  <a:lnTo>
                    <a:pt x="77407" y="66296"/>
                  </a:lnTo>
                  <a:lnTo>
                    <a:pt x="78148" y="65555"/>
                  </a:lnTo>
                  <a:lnTo>
                    <a:pt x="78888" y="65555"/>
                  </a:lnTo>
                  <a:lnTo>
                    <a:pt x="79259" y="65555"/>
                  </a:lnTo>
                  <a:lnTo>
                    <a:pt x="80000" y="65925"/>
                  </a:lnTo>
                  <a:lnTo>
                    <a:pt x="117777" y="103333"/>
                  </a:lnTo>
                  <a:lnTo>
                    <a:pt x="117777" y="103333"/>
                  </a:lnTo>
                  <a:lnTo>
                    <a:pt x="119259" y="105555"/>
                  </a:lnTo>
                  <a:lnTo>
                    <a:pt x="119629" y="107777"/>
                  </a:lnTo>
                  <a:lnTo>
                    <a:pt x="119629" y="107777"/>
                  </a:lnTo>
                  <a:lnTo>
                    <a:pt x="119259" y="110000"/>
                  </a:lnTo>
                  <a:lnTo>
                    <a:pt x="117777" y="111851"/>
                  </a:lnTo>
                  <a:lnTo>
                    <a:pt x="112592" y="117407"/>
                  </a:lnTo>
                  <a:lnTo>
                    <a:pt x="112592" y="117407"/>
                  </a:lnTo>
                  <a:lnTo>
                    <a:pt x="110370" y="118518"/>
                  </a:lnTo>
                  <a:lnTo>
                    <a:pt x="107777" y="118888"/>
                  </a:lnTo>
                  <a:lnTo>
                    <a:pt x="107777" y="118888"/>
                  </a:lnTo>
                  <a:lnTo>
                    <a:pt x="105555" y="118518"/>
                  </a:lnTo>
                  <a:lnTo>
                    <a:pt x="104814" y="118148"/>
                  </a:lnTo>
                  <a:lnTo>
                    <a:pt x="103703" y="117407"/>
                  </a:lnTo>
                  <a:lnTo>
                    <a:pt x="66296" y="80000"/>
                  </a:lnTo>
                  <a:lnTo>
                    <a:pt x="66296" y="80000"/>
                  </a:lnTo>
                  <a:lnTo>
                    <a:pt x="65925" y="79259"/>
                  </a:lnTo>
                  <a:lnTo>
                    <a:pt x="65555" y="78518"/>
                  </a:lnTo>
                  <a:lnTo>
                    <a:pt x="65925" y="77777"/>
                  </a:lnTo>
                  <a:lnTo>
                    <a:pt x="66296" y="77407"/>
                  </a:lnTo>
                  <a:lnTo>
                    <a:pt x="66296" y="77407"/>
                  </a:lnTo>
                  <a:lnTo>
                    <a:pt x="67037" y="76666"/>
                  </a:lnTo>
                  <a:lnTo>
                    <a:pt x="67777" y="76666"/>
                  </a:lnTo>
                  <a:lnTo>
                    <a:pt x="68148" y="76666"/>
                  </a:lnTo>
                  <a:lnTo>
                    <a:pt x="68888" y="77037"/>
                  </a:lnTo>
                  <a:lnTo>
                    <a:pt x="106296" y="114444"/>
                  </a:lnTo>
                  <a:lnTo>
                    <a:pt x="106296" y="114444"/>
                  </a:lnTo>
                  <a:lnTo>
                    <a:pt x="107037" y="115185"/>
                  </a:lnTo>
                  <a:lnTo>
                    <a:pt x="108148" y="115555"/>
                  </a:lnTo>
                  <a:lnTo>
                    <a:pt x="108888" y="115185"/>
                  </a:lnTo>
                  <a:lnTo>
                    <a:pt x="109259" y="114444"/>
                  </a:lnTo>
                  <a:lnTo>
                    <a:pt x="115185" y="108888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ïšḻïďê-任意多边形: 形状 2"/>
            <p:cNvSpPr/>
            <p:nvPr/>
          </p:nvSpPr>
          <p:spPr>
            <a:xfrm>
              <a:off x="1435617" y="1991583"/>
              <a:ext cx="7140574" cy="15748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1167" y="120000"/>
                  </a:moveTo>
                  <a:lnTo>
                    <a:pt x="105350" y="120000"/>
                  </a:lnTo>
                  <a:lnTo>
                    <a:pt x="105350" y="120000"/>
                  </a:lnTo>
                  <a:cubicBezTo>
                    <a:pt x="105603" y="120000"/>
                    <a:pt x="105843" y="119933"/>
                    <a:pt x="106097" y="119933"/>
                  </a:cubicBezTo>
                  <a:lnTo>
                    <a:pt x="106844" y="119733"/>
                  </a:lnTo>
                  <a:lnTo>
                    <a:pt x="107578" y="119334"/>
                  </a:lnTo>
                  <a:cubicBezTo>
                    <a:pt x="107818" y="119134"/>
                    <a:pt x="108058" y="119001"/>
                    <a:pt x="108298" y="118801"/>
                  </a:cubicBezTo>
                  <a:cubicBezTo>
                    <a:pt x="108539" y="118601"/>
                    <a:pt x="108765" y="118335"/>
                    <a:pt x="109006" y="118135"/>
                  </a:cubicBezTo>
                  <a:lnTo>
                    <a:pt x="109699" y="117336"/>
                  </a:lnTo>
                  <a:cubicBezTo>
                    <a:pt x="109926" y="117003"/>
                    <a:pt x="110166" y="116736"/>
                    <a:pt x="110393" y="116403"/>
                  </a:cubicBezTo>
                  <a:cubicBezTo>
                    <a:pt x="110607" y="116004"/>
                    <a:pt x="110833" y="115671"/>
                    <a:pt x="111047" y="115271"/>
                  </a:cubicBezTo>
                  <a:lnTo>
                    <a:pt x="111701" y="114073"/>
                  </a:lnTo>
                  <a:cubicBezTo>
                    <a:pt x="111914" y="113607"/>
                    <a:pt x="112114" y="113207"/>
                    <a:pt x="112328" y="112741"/>
                  </a:cubicBezTo>
                  <a:cubicBezTo>
                    <a:pt x="112528" y="112275"/>
                    <a:pt x="112741" y="111809"/>
                    <a:pt x="112941" y="111342"/>
                  </a:cubicBezTo>
                  <a:lnTo>
                    <a:pt x="113542" y="109744"/>
                  </a:lnTo>
                  <a:cubicBezTo>
                    <a:pt x="113742" y="109211"/>
                    <a:pt x="113929" y="108612"/>
                    <a:pt x="114129" y="108079"/>
                  </a:cubicBezTo>
                  <a:cubicBezTo>
                    <a:pt x="114302" y="107480"/>
                    <a:pt x="114489" y="106881"/>
                    <a:pt x="114663" y="106281"/>
                  </a:cubicBezTo>
                  <a:cubicBezTo>
                    <a:pt x="114849" y="105682"/>
                    <a:pt x="115023" y="105083"/>
                    <a:pt x="115210" y="104483"/>
                  </a:cubicBezTo>
                  <a:lnTo>
                    <a:pt x="115703" y="102419"/>
                  </a:lnTo>
                  <a:lnTo>
                    <a:pt x="116197" y="100355"/>
                  </a:lnTo>
                  <a:lnTo>
                    <a:pt x="116664" y="98224"/>
                  </a:lnTo>
                  <a:lnTo>
                    <a:pt x="117091" y="95893"/>
                  </a:lnTo>
                  <a:cubicBezTo>
                    <a:pt x="117224" y="95094"/>
                    <a:pt x="117371" y="94361"/>
                    <a:pt x="117505" y="93562"/>
                  </a:cubicBezTo>
                  <a:cubicBezTo>
                    <a:pt x="117625" y="92763"/>
                    <a:pt x="117758" y="91897"/>
                    <a:pt x="117878" y="91098"/>
                  </a:cubicBezTo>
                  <a:cubicBezTo>
                    <a:pt x="117998" y="90299"/>
                    <a:pt x="118105" y="89433"/>
                    <a:pt x="118225" y="88634"/>
                  </a:cubicBezTo>
                  <a:cubicBezTo>
                    <a:pt x="118332" y="87769"/>
                    <a:pt x="118452" y="86836"/>
                    <a:pt x="118559" y="85971"/>
                  </a:cubicBezTo>
                  <a:lnTo>
                    <a:pt x="118839" y="83374"/>
                  </a:lnTo>
                  <a:cubicBezTo>
                    <a:pt x="118932" y="82441"/>
                    <a:pt x="119012" y="81509"/>
                    <a:pt x="119106" y="80577"/>
                  </a:cubicBezTo>
                  <a:cubicBezTo>
                    <a:pt x="119186" y="79711"/>
                    <a:pt x="119266" y="78779"/>
                    <a:pt x="119346" y="77913"/>
                  </a:cubicBezTo>
                  <a:cubicBezTo>
                    <a:pt x="119412" y="76914"/>
                    <a:pt x="119466" y="75982"/>
                    <a:pt x="119533" y="74983"/>
                  </a:cubicBezTo>
                  <a:cubicBezTo>
                    <a:pt x="119586" y="74051"/>
                    <a:pt x="119653" y="73052"/>
                    <a:pt x="119706" y="72119"/>
                  </a:cubicBezTo>
                  <a:cubicBezTo>
                    <a:pt x="119746" y="71120"/>
                    <a:pt x="119799" y="70122"/>
                    <a:pt x="119839" y="69123"/>
                  </a:cubicBezTo>
                  <a:cubicBezTo>
                    <a:pt x="119866" y="68124"/>
                    <a:pt x="119906" y="67125"/>
                    <a:pt x="119933" y="66126"/>
                  </a:cubicBezTo>
                  <a:cubicBezTo>
                    <a:pt x="119946" y="65127"/>
                    <a:pt x="119973" y="64062"/>
                    <a:pt x="119986" y="63063"/>
                  </a:cubicBezTo>
                  <a:cubicBezTo>
                    <a:pt x="119986" y="62064"/>
                    <a:pt x="120000" y="60998"/>
                    <a:pt x="120000" y="60000"/>
                  </a:cubicBezTo>
                  <a:lnTo>
                    <a:pt x="120000" y="60000"/>
                  </a:lnTo>
                  <a:cubicBezTo>
                    <a:pt x="120000" y="59001"/>
                    <a:pt x="119986" y="57935"/>
                    <a:pt x="119986" y="56936"/>
                  </a:cubicBezTo>
                  <a:cubicBezTo>
                    <a:pt x="119973" y="55937"/>
                    <a:pt x="119946" y="54872"/>
                    <a:pt x="119933" y="53873"/>
                  </a:cubicBezTo>
                  <a:cubicBezTo>
                    <a:pt x="119906" y="52874"/>
                    <a:pt x="119866" y="51875"/>
                    <a:pt x="119839" y="50876"/>
                  </a:cubicBezTo>
                  <a:cubicBezTo>
                    <a:pt x="119799" y="49877"/>
                    <a:pt x="119746" y="48879"/>
                    <a:pt x="119706" y="47880"/>
                  </a:cubicBezTo>
                  <a:cubicBezTo>
                    <a:pt x="119653" y="46947"/>
                    <a:pt x="119586" y="45948"/>
                    <a:pt x="119533" y="45016"/>
                  </a:cubicBezTo>
                  <a:cubicBezTo>
                    <a:pt x="119466" y="44017"/>
                    <a:pt x="119412" y="43085"/>
                    <a:pt x="119346" y="42086"/>
                  </a:cubicBezTo>
                  <a:cubicBezTo>
                    <a:pt x="119266" y="41220"/>
                    <a:pt x="119186" y="40288"/>
                    <a:pt x="119106" y="39422"/>
                  </a:cubicBezTo>
                  <a:cubicBezTo>
                    <a:pt x="119012" y="38490"/>
                    <a:pt x="118932" y="37558"/>
                    <a:pt x="118839" y="36625"/>
                  </a:cubicBezTo>
                  <a:lnTo>
                    <a:pt x="118559" y="34028"/>
                  </a:lnTo>
                  <a:cubicBezTo>
                    <a:pt x="118452" y="33163"/>
                    <a:pt x="118332" y="32230"/>
                    <a:pt x="118225" y="31365"/>
                  </a:cubicBezTo>
                  <a:cubicBezTo>
                    <a:pt x="118105" y="30566"/>
                    <a:pt x="117998" y="29700"/>
                    <a:pt x="117878" y="28901"/>
                  </a:cubicBezTo>
                  <a:cubicBezTo>
                    <a:pt x="117758" y="28102"/>
                    <a:pt x="117625" y="27236"/>
                    <a:pt x="117505" y="26437"/>
                  </a:cubicBezTo>
                  <a:cubicBezTo>
                    <a:pt x="117371" y="25638"/>
                    <a:pt x="117224" y="24905"/>
                    <a:pt x="117091" y="24106"/>
                  </a:cubicBezTo>
                  <a:lnTo>
                    <a:pt x="116664" y="21775"/>
                  </a:lnTo>
                  <a:lnTo>
                    <a:pt x="116197" y="19644"/>
                  </a:lnTo>
                  <a:lnTo>
                    <a:pt x="115703" y="17580"/>
                  </a:lnTo>
                  <a:lnTo>
                    <a:pt x="115210" y="15516"/>
                  </a:lnTo>
                  <a:cubicBezTo>
                    <a:pt x="115023" y="14916"/>
                    <a:pt x="114849" y="14317"/>
                    <a:pt x="114663" y="13718"/>
                  </a:cubicBezTo>
                  <a:cubicBezTo>
                    <a:pt x="114489" y="13118"/>
                    <a:pt x="114302" y="12519"/>
                    <a:pt x="114129" y="11920"/>
                  </a:cubicBezTo>
                  <a:cubicBezTo>
                    <a:pt x="113929" y="11387"/>
                    <a:pt x="113742" y="10788"/>
                    <a:pt x="113542" y="10255"/>
                  </a:cubicBezTo>
                  <a:lnTo>
                    <a:pt x="112941" y="8657"/>
                  </a:lnTo>
                  <a:cubicBezTo>
                    <a:pt x="112741" y="8190"/>
                    <a:pt x="112528" y="7724"/>
                    <a:pt x="112328" y="7258"/>
                  </a:cubicBezTo>
                  <a:cubicBezTo>
                    <a:pt x="112114" y="6792"/>
                    <a:pt x="111914" y="6392"/>
                    <a:pt x="111701" y="5926"/>
                  </a:cubicBezTo>
                  <a:lnTo>
                    <a:pt x="111047" y="4728"/>
                  </a:lnTo>
                  <a:cubicBezTo>
                    <a:pt x="110833" y="4328"/>
                    <a:pt x="110607" y="3995"/>
                    <a:pt x="110393" y="3596"/>
                  </a:cubicBezTo>
                  <a:cubicBezTo>
                    <a:pt x="110166" y="3263"/>
                    <a:pt x="109926" y="2996"/>
                    <a:pt x="109699" y="2663"/>
                  </a:cubicBezTo>
                  <a:lnTo>
                    <a:pt x="109006" y="1864"/>
                  </a:lnTo>
                  <a:cubicBezTo>
                    <a:pt x="108765" y="1664"/>
                    <a:pt x="108539" y="1398"/>
                    <a:pt x="108298" y="1198"/>
                  </a:cubicBezTo>
                  <a:cubicBezTo>
                    <a:pt x="108058" y="998"/>
                    <a:pt x="107818" y="865"/>
                    <a:pt x="107578" y="665"/>
                  </a:cubicBezTo>
                  <a:lnTo>
                    <a:pt x="106844" y="266"/>
                  </a:lnTo>
                  <a:lnTo>
                    <a:pt x="106097" y="66"/>
                  </a:lnTo>
                  <a:cubicBezTo>
                    <a:pt x="105843" y="66"/>
                    <a:pt x="105603" y="0"/>
                    <a:pt x="105350" y="0"/>
                  </a:cubicBezTo>
                  <a:lnTo>
                    <a:pt x="14649" y="0"/>
                  </a:lnTo>
                  <a:lnTo>
                    <a:pt x="14649" y="0"/>
                  </a:lnTo>
                  <a:cubicBezTo>
                    <a:pt x="14396" y="0"/>
                    <a:pt x="14156" y="66"/>
                    <a:pt x="13902" y="66"/>
                  </a:cubicBezTo>
                  <a:lnTo>
                    <a:pt x="13155" y="266"/>
                  </a:lnTo>
                  <a:lnTo>
                    <a:pt x="12421" y="665"/>
                  </a:lnTo>
                  <a:cubicBezTo>
                    <a:pt x="12181" y="865"/>
                    <a:pt x="11941" y="998"/>
                    <a:pt x="11701" y="1198"/>
                  </a:cubicBezTo>
                  <a:cubicBezTo>
                    <a:pt x="11460" y="1398"/>
                    <a:pt x="11234" y="1664"/>
                    <a:pt x="10993" y="1864"/>
                  </a:cubicBezTo>
                  <a:lnTo>
                    <a:pt x="10300" y="2663"/>
                  </a:lnTo>
                  <a:cubicBezTo>
                    <a:pt x="10073" y="2996"/>
                    <a:pt x="9833" y="3263"/>
                    <a:pt x="9606" y="3596"/>
                  </a:cubicBezTo>
                  <a:cubicBezTo>
                    <a:pt x="9392" y="3995"/>
                    <a:pt x="9166" y="4328"/>
                    <a:pt x="8952" y="4728"/>
                  </a:cubicBezTo>
                  <a:lnTo>
                    <a:pt x="8298" y="5926"/>
                  </a:lnTo>
                  <a:cubicBezTo>
                    <a:pt x="8085" y="6392"/>
                    <a:pt x="7885" y="6792"/>
                    <a:pt x="7671" y="7258"/>
                  </a:cubicBezTo>
                  <a:cubicBezTo>
                    <a:pt x="7471" y="7724"/>
                    <a:pt x="7258" y="8190"/>
                    <a:pt x="7058" y="8657"/>
                  </a:cubicBezTo>
                  <a:lnTo>
                    <a:pt x="6457" y="10255"/>
                  </a:lnTo>
                  <a:cubicBezTo>
                    <a:pt x="6257" y="10788"/>
                    <a:pt x="6070" y="11387"/>
                    <a:pt x="5870" y="11920"/>
                  </a:cubicBezTo>
                  <a:cubicBezTo>
                    <a:pt x="5697" y="12519"/>
                    <a:pt x="5510" y="13118"/>
                    <a:pt x="5336" y="13718"/>
                  </a:cubicBezTo>
                  <a:cubicBezTo>
                    <a:pt x="5150" y="14317"/>
                    <a:pt x="4976" y="14916"/>
                    <a:pt x="4789" y="15516"/>
                  </a:cubicBezTo>
                  <a:lnTo>
                    <a:pt x="4296" y="17580"/>
                  </a:lnTo>
                  <a:lnTo>
                    <a:pt x="3802" y="19644"/>
                  </a:lnTo>
                  <a:lnTo>
                    <a:pt x="3335" y="21775"/>
                  </a:lnTo>
                  <a:lnTo>
                    <a:pt x="2908" y="24106"/>
                  </a:lnTo>
                  <a:cubicBezTo>
                    <a:pt x="2775" y="24905"/>
                    <a:pt x="2628" y="25638"/>
                    <a:pt x="2494" y="26437"/>
                  </a:cubicBezTo>
                  <a:cubicBezTo>
                    <a:pt x="2374" y="27236"/>
                    <a:pt x="2241" y="28102"/>
                    <a:pt x="2121" y="28901"/>
                  </a:cubicBezTo>
                  <a:cubicBezTo>
                    <a:pt x="2001" y="29700"/>
                    <a:pt x="1894" y="30566"/>
                    <a:pt x="1774" y="31365"/>
                  </a:cubicBezTo>
                  <a:cubicBezTo>
                    <a:pt x="1667" y="32230"/>
                    <a:pt x="1547" y="33163"/>
                    <a:pt x="1440" y="34028"/>
                  </a:cubicBezTo>
                  <a:lnTo>
                    <a:pt x="1160" y="36625"/>
                  </a:lnTo>
                  <a:cubicBezTo>
                    <a:pt x="1067" y="37558"/>
                    <a:pt x="987" y="38490"/>
                    <a:pt x="893" y="39422"/>
                  </a:cubicBezTo>
                  <a:cubicBezTo>
                    <a:pt x="813" y="40288"/>
                    <a:pt x="733" y="41220"/>
                    <a:pt x="653" y="42086"/>
                  </a:cubicBezTo>
                  <a:cubicBezTo>
                    <a:pt x="587" y="43085"/>
                    <a:pt x="533" y="44017"/>
                    <a:pt x="466" y="45016"/>
                  </a:cubicBezTo>
                  <a:cubicBezTo>
                    <a:pt x="413" y="45948"/>
                    <a:pt x="346" y="46947"/>
                    <a:pt x="293" y="47880"/>
                  </a:cubicBezTo>
                  <a:cubicBezTo>
                    <a:pt x="253" y="48879"/>
                    <a:pt x="200" y="49877"/>
                    <a:pt x="160" y="50876"/>
                  </a:cubicBezTo>
                  <a:cubicBezTo>
                    <a:pt x="133" y="51875"/>
                    <a:pt x="93" y="52874"/>
                    <a:pt x="66" y="53873"/>
                  </a:cubicBezTo>
                  <a:cubicBezTo>
                    <a:pt x="53" y="54872"/>
                    <a:pt x="26" y="55937"/>
                    <a:pt x="13" y="56936"/>
                  </a:cubicBezTo>
                  <a:cubicBezTo>
                    <a:pt x="13" y="57935"/>
                    <a:pt x="0" y="59001"/>
                    <a:pt x="0" y="60000"/>
                  </a:cubicBezTo>
                </a:path>
              </a:pathLst>
            </a:custGeom>
            <a:noFill/>
            <a:ln w="9525" cap="flat" cmpd="sng">
              <a:solidFill>
                <a:schemeClr val="tx1">
                  <a:lumMod val="25000"/>
                  <a:lumOff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anchor="ctr"/>
            <a:p>
              <a:pPr algn="ctr"/>
            </a:p>
          </p:txBody>
        </p:sp>
      </p:grpSp>
      <p:sp>
        <p:nvSpPr>
          <p:cNvPr id="39" name="矩形 38"/>
          <p:cNvSpPr/>
          <p:nvPr/>
        </p:nvSpPr>
        <p:spPr>
          <a:xfrm>
            <a:off x="3187288" y="2899975"/>
            <a:ext cx="1587912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交流工具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313045" y="2900045"/>
            <a:ext cx="2294890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学生参与工具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226425" y="2900045"/>
            <a:ext cx="2149475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课程发布工具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187288" y="5007666"/>
            <a:ext cx="1587912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安全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性能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915511" y="5007666"/>
            <a:ext cx="1587912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硬件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软件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226425" y="5007610"/>
            <a:ext cx="2381250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课程管理工具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38116" y="4218896"/>
            <a:ext cx="1587912" cy="53403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效能工具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458335" y="1272540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rgbClr val="BF181F"/>
                </a:solidFill>
              </a:rPr>
              <a:t>环境组建工具</a:t>
            </a:r>
            <a:endParaRPr lang="zh-CN" altLang="en-US" sz="3200" b="1" dirty="0">
              <a:solidFill>
                <a:srgbClr val="BF181F"/>
              </a:solidFill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10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enviroment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TextBox 11"/>
              <p:cNvSpPr txBox="1"/>
              <p:nvPr/>
            </p:nvSpPr>
            <p:spPr>
              <a:xfrm>
                <a:off x="9395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where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5" name="圆角矩形 74"/>
          <p:cNvSpPr/>
          <p:nvPr/>
        </p:nvSpPr>
        <p:spPr>
          <a:xfrm>
            <a:off x="-15875" y="1707515"/>
            <a:ext cx="12207240" cy="4458335"/>
          </a:xfrm>
          <a:prstGeom prst="round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28700" y="2470150"/>
            <a:ext cx="1011745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bg1"/>
                </a:solidFill>
              </a:rPr>
              <a:t>1.</a:t>
            </a:r>
            <a:r>
              <a:rPr lang="zh-CN" altLang="en-US" sz="2400">
                <a:solidFill>
                  <a:schemeClr val="bg1"/>
                </a:solidFill>
              </a:rPr>
              <a:t>支持学习者根据自身学习特点和风格进行自适应学习；</a:t>
            </a:r>
            <a:endParaRPr lang="zh-CN" altLang="en-US" sz="240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bg1"/>
                </a:solidFill>
              </a:rPr>
              <a:t>2.</a:t>
            </a:r>
            <a:r>
              <a:rPr lang="zh-CN" altLang="en-US" sz="2400">
                <a:solidFill>
                  <a:schemeClr val="bg1"/>
                </a:solidFill>
              </a:rPr>
              <a:t>支持教师个性化、多模式的课程建设；</a:t>
            </a:r>
            <a:endParaRPr lang="zh-CN" altLang="en-US" sz="240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bg1"/>
                </a:solidFill>
              </a:rPr>
              <a:t>3.</a:t>
            </a:r>
            <a:r>
              <a:rPr lang="zh-CN" altLang="en-US" sz="2400">
                <a:solidFill>
                  <a:schemeClr val="bg1"/>
                </a:solidFill>
              </a:rPr>
              <a:t>开放共享</a:t>
            </a:r>
            <a:r>
              <a:rPr lang="en-US" altLang="zh-CN" sz="2400">
                <a:solidFill>
                  <a:schemeClr val="bg1"/>
                </a:solidFill>
              </a:rPr>
              <a:t>,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通过社会软件构建学习社区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,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实现广泛的社会交互；</a:t>
            </a:r>
            <a:endParaRPr lang="zh-CN" altLang="en-US" sz="240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10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enviroment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TextBox 11"/>
              <p:cNvSpPr txBox="1"/>
              <p:nvPr/>
            </p:nvSpPr>
            <p:spPr>
              <a:xfrm>
                <a:off x="9395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where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" name="文本框 3"/>
          <p:cNvSpPr txBox="1"/>
          <p:nvPr/>
        </p:nvSpPr>
        <p:spPr>
          <a:xfrm>
            <a:off x="120015" y="1793875"/>
            <a:ext cx="315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bg1"/>
                </a:solidFill>
              </a:rPr>
              <a:t>平台环境优势</a:t>
            </a:r>
            <a:r>
              <a:rPr lang="zh-CN" altLang="en-US" sz="2000"/>
              <a:t>：</a:t>
            </a:r>
            <a:endParaRPr lang="zh-CN" altLang="en-US" sz="200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/>
          <p:cNvSpPr txBox="1"/>
          <p:nvPr/>
        </p:nvSpPr>
        <p:spPr>
          <a:xfrm>
            <a:off x="7222479" y="2431882"/>
            <a:ext cx="4608512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00025" y="144145"/>
            <a:ext cx="7950619" cy="1184954"/>
            <a:chOff x="614" y="429"/>
            <a:chExt cx="10089" cy="2006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614" y="429"/>
              <a:ext cx="2810" cy="17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02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05" y="601"/>
              <a:ext cx="9198" cy="1834"/>
              <a:chOff x="7219" y="3870"/>
              <a:chExt cx="9198" cy="1834"/>
            </a:xfrm>
          </p:grpSpPr>
          <p:cxnSp>
            <p:nvCxnSpPr>
              <p:cNvPr id="6" name="直接连接符 5"/>
              <p:cNvCxnSpPr/>
              <p:nvPr/>
            </p:nvCxnSpPr>
            <p:spPr>
              <a:xfrm flipV="1">
                <a:off x="7219" y="5059"/>
                <a:ext cx="8266" cy="27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矩形 6"/>
              <p:cNvSpPr/>
              <p:nvPr/>
            </p:nvSpPr>
            <p:spPr>
              <a:xfrm>
                <a:off x="8474" y="3870"/>
                <a:ext cx="7943" cy="114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Knowledge\Skill\Attitude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" name="TextBox 11"/>
              <p:cNvSpPr txBox="1"/>
              <p:nvPr/>
            </p:nvSpPr>
            <p:spPr>
              <a:xfrm>
                <a:off x="9395" y="5081"/>
                <a:ext cx="4484" cy="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what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80" y="2049145"/>
            <a:ext cx="10343515" cy="3900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4"/>
          <p:cNvGrpSpPr>
            <a:grpSpLocks noChangeAspect="1"/>
          </p:cNvGrpSpPr>
          <p:nvPr/>
        </p:nvGrpSpPr>
        <p:grpSpPr bwMode="auto">
          <a:xfrm>
            <a:off x="4599407" y="2358948"/>
            <a:ext cx="3039299" cy="3154639"/>
            <a:chOff x="1365" y="-412"/>
            <a:chExt cx="4954" cy="5142"/>
          </a:xfrm>
        </p:grpSpPr>
        <p:sp>
          <p:nvSpPr>
            <p:cNvPr id="83" name="Oval 4"/>
            <p:cNvSpPr>
              <a:spLocks noChangeArrowheads="1"/>
            </p:cNvSpPr>
            <p:nvPr/>
          </p:nvSpPr>
          <p:spPr bwMode="auto">
            <a:xfrm>
              <a:off x="2998" y="-412"/>
              <a:ext cx="1878" cy="5142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4" name="Freeform 5"/>
            <p:cNvSpPr/>
            <p:nvPr/>
          </p:nvSpPr>
          <p:spPr bwMode="auto">
            <a:xfrm>
              <a:off x="1365" y="-412"/>
              <a:ext cx="2572" cy="5142"/>
            </a:xfrm>
            <a:custGeom>
              <a:avLst/>
              <a:gdLst>
                <a:gd name="T0" fmla="*/ 690 w 1087"/>
                <a:gd name="T1" fmla="*/ 1087 h 2174"/>
                <a:gd name="T2" fmla="*/ 1087 w 1087"/>
                <a:gd name="T3" fmla="*/ 0 h 2174"/>
                <a:gd name="T4" fmla="*/ 0 w 1087"/>
                <a:gd name="T5" fmla="*/ 1087 h 2174"/>
                <a:gd name="T6" fmla="*/ 1087 w 1087"/>
                <a:gd name="T7" fmla="*/ 2174 h 2174"/>
                <a:gd name="T8" fmla="*/ 1087 w 1087"/>
                <a:gd name="T9" fmla="*/ 2174 h 2174"/>
                <a:gd name="T10" fmla="*/ 690 w 1087"/>
                <a:gd name="T11" fmla="*/ 1087 h 2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7" h="2174">
                  <a:moveTo>
                    <a:pt x="690" y="1087"/>
                  </a:moveTo>
                  <a:cubicBezTo>
                    <a:pt x="690" y="487"/>
                    <a:pt x="868" y="0"/>
                    <a:pt x="1087" y="0"/>
                  </a:cubicBezTo>
                  <a:cubicBezTo>
                    <a:pt x="487" y="0"/>
                    <a:pt x="0" y="487"/>
                    <a:pt x="0" y="1087"/>
                  </a:cubicBezTo>
                  <a:cubicBezTo>
                    <a:pt x="0" y="1687"/>
                    <a:pt x="487" y="2174"/>
                    <a:pt x="1087" y="2174"/>
                  </a:cubicBezTo>
                  <a:cubicBezTo>
                    <a:pt x="1087" y="2174"/>
                    <a:pt x="1087" y="2174"/>
                    <a:pt x="1087" y="2174"/>
                  </a:cubicBezTo>
                  <a:cubicBezTo>
                    <a:pt x="868" y="2174"/>
                    <a:pt x="690" y="1687"/>
                    <a:pt x="690" y="108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7" name="Freeform 8"/>
            <p:cNvSpPr/>
            <p:nvPr/>
          </p:nvSpPr>
          <p:spPr bwMode="auto">
            <a:xfrm>
              <a:off x="3225" y="1447"/>
              <a:ext cx="3094" cy="1462"/>
            </a:xfrm>
            <a:custGeom>
              <a:avLst/>
              <a:gdLst>
                <a:gd name="T0" fmla="*/ 1042 w 1308"/>
                <a:gd name="T1" fmla="*/ 96 h 618"/>
                <a:gd name="T2" fmla="*/ 602 w 1308"/>
                <a:gd name="T3" fmla="*/ 0 h 618"/>
                <a:gd name="T4" fmla="*/ 0 w 1308"/>
                <a:gd name="T5" fmla="*/ 602 h 618"/>
                <a:gd name="T6" fmla="*/ 301 w 1308"/>
                <a:gd name="T7" fmla="*/ 618 h 618"/>
                <a:gd name="T8" fmla="*/ 1042 w 1308"/>
                <a:gd name="T9" fmla="*/ 506 h 618"/>
                <a:gd name="T10" fmla="*/ 1308 w 1308"/>
                <a:gd name="T11" fmla="*/ 301 h 618"/>
                <a:gd name="T12" fmla="*/ 1042 w 1308"/>
                <a:gd name="T13" fmla="*/ 96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8" h="618">
                  <a:moveTo>
                    <a:pt x="1042" y="96"/>
                  </a:moveTo>
                  <a:cubicBezTo>
                    <a:pt x="918" y="50"/>
                    <a:pt x="767" y="18"/>
                    <a:pt x="602" y="0"/>
                  </a:cubicBezTo>
                  <a:cubicBezTo>
                    <a:pt x="0" y="602"/>
                    <a:pt x="0" y="602"/>
                    <a:pt x="0" y="602"/>
                  </a:cubicBezTo>
                  <a:cubicBezTo>
                    <a:pt x="96" y="612"/>
                    <a:pt x="197" y="618"/>
                    <a:pt x="301" y="618"/>
                  </a:cubicBezTo>
                  <a:cubicBezTo>
                    <a:pt x="582" y="618"/>
                    <a:pt x="846" y="578"/>
                    <a:pt x="1042" y="506"/>
                  </a:cubicBezTo>
                  <a:cubicBezTo>
                    <a:pt x="1238" y="435"/>
                    <a:pt x="1308" y="353"/>
                    <a:pt x="1308" y="301"/>
                  </a:cubicBezTo>
                  <a:cubicBezTo>
                    <a:pt x="1308" y="249"/>
                    <a:pt x="1238" y="167"/>
                    <a:pt x="1042" y="9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8" name="Freeform 9"/>
            <p:cNvSpPr/>
            <p:nvPr/>
          </p:nvSpPr>
          <p:spPr bwMode="auto">
            <a:xfrm>
              <a:off x="3225" y="2159"/>
              <a:ext cx="3094" cy="2381"/>
            </a:xfrm>
            <a:custGeom>
              <a:avLst/>
              <a:gdLst>
                <a:gd name="T0" fmla="*/ 1308 w 1308"/>
                <a:gd name="T1" fmla="*/ 0 h 1007"/>
                <a:gd name="T2" fmla="*/ 1042 w 1308"/>
                <a:gd name="T3" fmla="*/ 205 h 1007"/>
                <a:gd name="T4" fmla="*/ 301 w 1308"/>
                <a:gd name="T5" fmla="*/ 317 h 1007"/>
                <a:gd name="T6" fmla="*/ 0 w 1308"/>
                <a:gd name="T7" fmla="*/ 301 h 1007"/>
                <a:gd name="T8" fmla="*/ 96 w 1308"/>
                <a:gd name="T9" fmla="*/ 741 h 1007"/>
                <a:gd name="T10" fmla="*/ 301 w 1308"/>
                <a:gd name="T11" fmla="*/ 1007 h 1007"/>
                <a:gd name="T12" fmla="*/ 301 w 1308"/>
                <a:gd name="T13" fmla="*/ 1007 h 1007"/>
                <a:gd name="T14" fmla="*/ 1013 w 1308"/>
                <a:gd name="T15" fmla="*/ 712 h 1007"/>
                <a:gd name="T16" fmla="*/ 1308 w 1308"/>
                <a:gd name="T17" fmla="*/ 0 h 1007"/>
                <a:gd name="T18" fmla="*/ 1308 w 1308"/>
                <a:gd name="T19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08" h="1007">
                  <a:moveTo>
                    <a:pt x="1308" y="0"/>
                  </a:moveTo>
                  <a:cubicBezTo>
                    <a:pt x="1308" y="53"/>
                    <a:pt x="1238" y="134"/>
                    <a:pt x="1042" y="205"/>
                  </a:cubicBezTo>
                  <a:cubicBezTo>
                    <a:pt x="846" y="277"/>
                    <a:pt x="582" y="317"/>
                    <a:pt x="301" y="317"/>
                  </a:cubicBezTo>
                  <a:cubicBezTo>
                    <a:pt x="197" y="317"/>
                    <a:pt x="96" y="311"/>
                    <a:pt x="0" y="301"/>
                  </a:cubicBezTo>
                  <a:cubicBezTo>
                    <a:pt x="18" y="466"/>
                    <a:pt x="50" y="617"/>
                    <a:pt x="96" y="741"/>
                  </a:cubicBezTo>
                  <a:cubicBezTo>
                    <a:pt x="167" y="937"/>
                    <a:pt x="249" y="1007"/>
                    <a:pt x="301" y="1007"/>
                  </a:cubicBezTo>
                  <a:cubicBezTo>
                    <a:pt x="301" y="1007"/>
                    <a:pt x="301" y="1007"/>
                    <a:pt x="301" y="1007"/>
                  </a:cubicBezTo>
                  <a:cubicBezTo>
                    <a:pt x="570" y="1007"/>
                    <a:pt x="823" y="902"/>
                    <a:pt x="1013" y="712"/>
                  </a:cubicBezTo>
                  <a:cubicBezTo>
                    <a:pt x="1203" y="522"/>
                    <a:pt x="1308" y="269"/>
                    <a:pt x="1308" y="0"/>
                  </a:cubicBezTo>
                  <a:cubicBezTo>
                    <a:pt x="1308" y="0"/>
                    <a:pt x="1308" y="0"/>
                    <a:pt x="130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9" name="Freeform 11"/>
            <p:cNvSpPr/>
            <p:nvPr/>
          </p:nvSpPr>
          <p:spPr bwMode="auto">
            <a:xfrm>
              <a:off x="3937" y="-34"/>
              <a:ext cx="2193" cy="2399"/>
            </a:xfrm>
            <a:custGeom>
              <a:avLst/>
              <a:gdLst>
                <a:gd name="T0" fmla="*/ 552 w 927"/>
                <a:gd name="T1" fmla="*/ 303 h 1014"/>
                <a:gd name="T2" fmla="*/ 815 w 927"/>
                <a:gd name="T3" fmla="*/ 1014 h 1014"/>
                <a:gd name="T4" fmla="*/ 926 w 927"/>
                <a:gd name="T5" fmla="*/ 927 h 1014"/>
                <a:gd name="T6" fmla="*/ 927 w 927"/>
                <a:gd name="T7" fmla="*/ 927 h 1014"/>
                <a:gd name="T8" fmla="*/ 656 w 927"/>
                <a:gd name="T9" fmla="*/ 271 h 1014"/>
                <a:gd name="T10" fmla="*/ 0 w 927"/>
                <a:gd name="T11" fmla="*/ 0 h 1014"/>
                <a:gd name="T12" fmla="*/ 552 w 927"/>
                <a:gd name="T13" fmla="*/ 303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7" h="1014">
                  <a:moveTo>
                    <a:pt x="552" y="303"/>
                  </a:moveTo>
                  <a:cubicBezTo>
                    <a:pt x="703" y="499"/>
                    <a:pt x="815" y="766"/>
                    <a:pt x="815" y="1014"/>
                  </a:cubicBezTo>
                  <a:cubicBezTo>
                    <a:pt x="891" y="975"/>
                    <a:pt x="920" y="941"/>
                    <a:pt x="926" y="927"/>
                  </a:cubicBezTo>
                  <a:cubicBezTo>
                    <a:pt x="927" y="927"/>
                    <a:pt x="927" y="927"/>
                    <a:pt x="927" y="927"/>
                  </a:cubicBezTo>
                  <a:cubicBezTo>
                    <a:pt x="927" y="679"/>
                    <a:pt x="831" y="446"/>
                    <a:pt x="656" y="271"/>
                  </a:cubicBezTo>
                  <a:cubicBezTo>
                    <a:pt x="481" y="96"/>
                    <a:pt x="248" y="0"/>
                    <a:pt x="0" y="0"/>
                  </a:cubicBezTo>
                  <a:cubicBezTo>
                    <a:pt x="248" y="0"/>
                    <a:pt x="503" y="239"/>
                    <a:pt x="552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0" name="Freeform 12"/>
            <p:cNvSpPr/>
            <p:nvPr/>
          </p:nvSpPr>
          <p:spPr bwMode="auto">
            <a:xfrm>
              <a:off x="3937" y="-34"/>
              <a:ext cx="1928" cy="2399"/>
            </a:xfrm>
            <a:custGeom>
              <a:avLst/>
              <a:gdLst>
                <a:gd name="T0" fmla="*/ 0 w 815"/>
                <a:gd name="T1" fmla="*/ 1 h 1014"/>
                <a:gd name="T2" fmla="*/ 0 w 815"/>
                <a:gd name="T3" fmla="*/ 927 h 1014"/>
                <a:gd name="T4" fmla="*/ 815 w 815"/>
                <a:gd name="T5" fmla="*/ 1014 h 1014"/>
                <a:gd name="T6" fmla="*/ 552 w 815"/>
                <a:gd name="T7" fmla="*/ 286 h 1014"/>
                <a:gd name="T8" fmla="*/ 0 w 815"/>
                <a:gd name="T9" fmla="*/ 0 h 1014"/>
                <a:gd name="T10" fmla="*/ 0 w 815"/>
                <a:gd name="T11" fmla="*/ 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5" h="1014">
                  <a:moveTo>
                    <a:pt x="0" y="1"/>
                  </a:moveTo>
                  <a:cubicBezTo>
                    <a:pt x="0" y="927"/>
                    <a:pt x="0" y="927"/>
                    <a:pt x="0" y="927"/>
                  </a:cubicBezTo>
                  <a:cubicBezTo>
                    <a:pt x="815" y="1014"/>
                    <a:pt x="815" y="1014"/>
                    <a:pt x="815" y="1014"/>
                  </a:cubicBezTo>
                  <a:cubicBezTo>
                    <a:pt x="815" y="766"/>
                    <a:pt x="727" y="461"/>
                    <a:pt x="552" y="286"/>
                  </a:cubicBezTo>
                  <a:cubicBezTo>
                    <a:pt x="411" y="145"/>
                    <a:pt x="248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Freeform 13"/>
            <p:cNvSpPr/>
            <p:nvPr/>
          </p:nvSpPr>
          <p:spPr bwMode="auto">
            <a:xfrm>
              <a:off x="3566" y="253"/>
              <a:ext cx="1902" cy="2277"/>
            </a:xfrm>
            <a:custGeom>
              <a:avLst/>
              <a:gdLst>
                <a:gd name="T0" fmla="*/ 804 w 804"/>
                <a:gd name="T1" fmla="*/ 875 h 963"/>
                <a:gd name="T2" fmla="*/ 589 w 804"/>
                <a:gd name="T3" fmla="*/ 278 h 963"/>
                <a:gd name="T4" fmla="*/ 157 w 804"/>
                <a:gd name="T5" fmla="*/ 0 h 963"/>
                <a:gd name="T6" fmla="*/ 102 w 804"/>
                <a:gd name="T7" fmla="*/ 119 h 963"/>
                <a:gd name="T8" fmla="*/ 4 w 804"/>
                <a:gd name="T9" fmla="*/ 653 h 963"/>
                <a:gd name="T10" fmla="*/ 0 w 804"/>
                <a:gd name="T11" fmla="*/ 806 h 963"/>
                <a:gd name="T12" fmla="*/ 4 w 804"/>
                <a:gd name="T13" fmla="*/ 959 h 963"/>
                <a:gd name="T14" fmla="*/ 157 w 804"/>
                <a:gd name="T15" fmla="*/ 963 h 963"/>
                <a:gd name="T16" fmla="*/ 310 w 804"/>
                <a:gd name="T17" fmla="*/ 959 h 963"/>
                <a:gd name="T18" fmla="*/ 804 w 804"/>
                <a:gd name="T19" fmla="*/ 875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4" h="963">
                  <a:moveTo>
                    <a:pt x="804" y="875"/>
                  </a:moveTo>
                  <a:cubicBezTo>
                    <a:pt x="785" y="653"/>
                    <a:pt x="706" y="418"/>
                    <a:pt x="589" y="278"/>
                  </a:cubicBezTo>
                  <a:cubicBezTo>
                    <a:pt x="456" y="119"/>
                    <a:pt x="323" y="24"/>
                    <a:pt x="157" y="0"/>
                  </a:cubicBezTo>
                  <a:cubicBezTo>
                    <a:pt x="141" y="27"/>
                    <a:pt x="122" y="65"/>
                    <a:pt x="102" y="119"/>
                  </a:cubicBezTo>
                  <a:cubicBezTo>
                    <a:pt x="49" y="264"/>
                    <a:pt x="16" y="450"/>
                    <a:pt x="4" y="653"/>
                  </a:cubicBezTo>
                  <a:cubicBezTo>
                    <a:pt x="2" y="703"/>
                    <a:pt x="0" y="754"/>
                    <a:pt x="0" y="806"/>
                  </a:cubicBezTo>
                  <a:cubicBezTo>
                    <a:pt x="0" y="858"/>
                    <a:pt x="2" y="909"/>
                    <a:pt x="4" y="959"/>
                  </a:cubicBezTo>
                  <a:cubicBezTo>
                    <a:pt x="54" y="961"/>
                    <a:pt x="105" y="963"/>
                    <a:pt x="157" y="963"/>
                  </a:cubicBezTo>
                  <a:cubicBezTo>
                    <a:pt x="209" y="963"/>
                    <a:pt x="260" y="961"/>
                    <a:pt x="310" y="959"/>
                  </a:cubicBezTo>
                  <a:cubicBezTo>
                    <a:pt x="495" y="948"/>
                    <a:pt x="666" y="920"/>
                    <a:pt x="804" y="8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US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Group 13"/>
          <p:cNvGrpSpPr/>
          <p:nvPr/>
        </p:nvGrpSpPr>
        <p:grpSpPr>
          <a:xfrm>
            <a:off x="8012790" y="4521854"/>
            <a:ext cx="796944" cy="796944"/>
            <a:chOff x="7891737" y="4601650"/>
            <a:chExt cx="755703" cy="755703"/>
          </a:xfrm>
        </p:grpSpPr>
        <p:sp>
          <p:nvSpPr>
            <p:cNvPr id="81" name="Oval 20"/>
            <p:cNvSpPr/>
            <p:nvPr/>
          </p:nvSpPr>
          <p:spPr>
            <a:xfrm>
              <a:off x="7891737" y="4601650"/>
              <a:ext cx="755703" cy="75570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2" name="Freeform 23"/>
            <p:cNvSpPr/>
            <p:nvPr/>
          </p:nvSpPr>
          <p:spPr bwMode="auto">
            <a:xfrm>
              <a:off x="8099876" y="4820373"/>
              <a:ext cx="349218" cy="320594"/>
            </a:xfrm>
            <a:custGeom>
              <a:avLst/>
              <a:gdLst>
                <a:gd name="T0" fmla="*/ 29 w 85"/>
                <a:gd name="T1" fmla="*/ 0 h 78"/>
                <a:gd name="T2" fmla="*/ 34 w 85"/>
                <a:gd name="T3" fmla="*/ 29 h 78"/>
                <a:gd name="T4" fmla="*/ 8 w 85"/>
                <a:gd name="T5" fmla="*/ 29 h 78"/>
                <a:gd name="T6" fmla="*/ 6 w 85"/>
                <a:gd name="T7" fmla="*/ 29 h 78"/>
                <a:gd name="T8" fmla="*/ 0 w 85"/>
                <a:gd name="T9" fmla="*/ 35 h 78"/>
                <a:gd name="T10" fmla="*/ 0 w 85"/>
                <a:gd name="T11" fmla="*/ 35 h 78"/>
                <a:gd name="T12" fmla="*/ 4 w 85"/>
                <a:gd name="T13" fmla="*/ 42 h 78"/>
                <a:gd name="T14" fmla="*/ 0 w 85"/>
                <a:gd name="T15" fmla="*/ 47 h 78"/>
                <a:gd name="T16" fmla="*/ 0 w 85"/>
                <a:gd name="T17" fmla="*/ 47 h 78"/>
                <a:gd name="T18" fmla="*/ 5 w 85"/>
                <a:gd name="T19" fmla="*/ 54 h 78"/>
                <a:gd name="T20" fmla="*/ 4 w 85"/>
                <a:gd name="T21" fmla="*/ 58 h 78"/>
                <a:gd name="T22" fmla="*/ 4 w 85"/>
                <a:gd name="T23" fmla="*/ 58 h 78"/>
                <a:gd name="T24" fmla="*/ 10 w 85"/>
                <a:gd name="T25" fmla="*/ 65 h 78"/>
                <a:gd name="T26" fmla="*/ 11 w 85"/>
                <a:gd name="T27" fmla="*/ 65 h 78"/>
                <a:gd name="T28" fmla="*/ 9 w 85"/>
                <a:gd name="T29" fmla="*/ 70 h 78"/>
                <a:gd name="T30" fmla="*/ 9 w 85"/>
                <a:gd name="T31" fmla="*/ 70 h 78"/>
                <a:gd name="T32" fmla="*/ 15 w 85"/>
                <a:gd name="T33" fmla="*/ 77 h 78"/>
                <a:gd name="T34" fmla="*/ 29 w 85"/>
                <a:gd name="T35" fmla="*/ 77 h 78"/>
                <a:gd name="T36" fmla="*/ 45 w 85"/>
                <a:gd name="T37" fmla="*/ 77 h 78"/>
                <a:gd name="T38" fmla="*/ 46 w 85"/>
                <a:gd name="T39" fmla="*/ 77 h 78"/>
                <a:gd name="T40" fmla="*/ 51 w 85"/>
                <a:gd name="T41" fmla="*/ 71 h 78"/>
                <a:gd name="T42" fmla="*/ 66 w 85"/>
                <a:gd name="T43" fmla="*/ 69 h 78"/>
                <a:gd name="T44" fmla="*/ 66 w 85"/>
                <a:gd name="T45" fmla="*/ 78 h 78"/>
                <a:gd name="T46" fmla="*/ 85 w 85"/>
                <a:gd name="T47" fmla="*/ 78 h 78"/>
                <a:gd name="T48" fmla="*/ 85 w 85"/>
                <a:gd name="T49" fmla="*/ 25 h 78"/>
                <a:gd name="T50" fmla="*/ 66 w 85"/>
                <a:gd name="T51" fmla="*/ 25 h 78"/>
                <a:gd name="T52" fmla="*/ 66 w 85"/>
                <a:gd name="T53" fmla="*/ 32 h 78"/>
                <a:gd name="T54" fmla="*/ 61 w 85"/>
                <a:gd name="T55" fmla="*/ 32 h 78"/>
                <a:gd name="T56" fmla="*/ 29 w 85"/>
                <a:gd name="T5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5" h="78">
                  <a:moveTo>
                    <a:pt x="29" y="0"/>
                  </a:moveTo>
                  <a:cubicBezTo>
                    <a:pt x="1" y="7"/>
                    <a:pt x="33" y="28"/>
                    <a:pt x="34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8"/>
                    <a:pt x="1" y="41"/>
                    <a:pt x="4" y="42"/>
                  </a:cubicBezTo>
                  <a:cubicBezTo>
                    <a:pt x="2" y="43"/>
                    <a:pt x="0" y="45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1"/>
                    <a:pt x="2" y="53"/>
                    <a:pt x="5" y="54"/>
                  </a:cubicBezTo>
                  <a:cubicBezTo>
                    <a:pt x="4" y="55"/>
                    <a:pt x="4" y="57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62"/>
                    <a:pt x="7" y="65"/>
                    <a:pt x="10" y="65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9" y="66"/>
                    <a:pt x="9" y="68"/>
                    <a:pt x="9" y="70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9" y="74"/>
                    <a:pt x="12" y="77"/>
                    <a:pt x="15" y="77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51" y="71"/>
                    <a:pt x="51" y="71"/>
                    <a:pt x="51" y="71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85" y="78"/>
                    <a:pt x="85" y="78"/>
                    <a:pt x="85" y="78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7" y="16"/>
                    <a:pt x="32" y="17"/>
                    <a:pt x="29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Group 14"/>
          <p:cNvGrpSpPr/>
          <p:nvPr/>
        </p:nvGrpSpPr>
        <p:grpSpPr>
          <a:xfrm>
            <a:off x="3428379" y="4521854"/>
            <a:ext cx="796944" cy="796944"/>
            <a:chOff x="3544559" y="4601650"/>
            <a:chExt cx="755703" cy="755703"/>
          </a:xfrm>
        </p:grpSpPr>
        <p:sp>
          <p:nvSpPr>
            <p:cNvPr id="79" name="Oval 22"/>
            <p:cNvSpPr/>
            <p:nvPr/>
          </p:nvSpPr>
          <p:spPr>
            <a:xfrm flipH="1">
              <a:off x="3544559" y="4601650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0" name="Freeform 24"/>
            <p:cNvSpPr>
              <a:spLocks noEditPoints="1"/>
            </p:cNvSpPr>
            <p:nvPr/>
          </p:nvSpPr>
          <p:spPr bwMode="auto">
            <a:xfrm>
              <a:off x="3753526" y="4820373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1" name="Group 12"/>
          <p:cNvGrpSpPr/>
          <p:nvPr/>
        </p:nvGrpSpPr>
        <p:grpSpPr>
          <a:xfrm>
            <a:off x="8012790" y="2077092"/>
            <a:ext cx="796944" cy="796944"/>
            <a:chOff x="7891737" y="2283399"/>
            <a:chExt cx="755703" cy="755703"/>
          </a:xfrm>
        </p:grpSpPr>
        <p:sp>
          <p:nvSpPr>
            <p:cNvPr id="77" name="Oval 19"/>
            <p:cNvSpPr/>
            <p:nvPr/>
          </p:nvSpPr>
          <p:spPr>
            <a:xfrm>
              <a:off x="7891737" y="2283399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8" name="Freeform 25"/>
            <p:cNvSpPr>
              <a:spLocks noEditPoints="1"/>
            </p:cNvSpPr>
            <p:nvPr/>
          </p:nvSpPr>
          <p:spPr bwMode="auto">
            <a:xfrm>
              <a:off x="8111199" y="2469466"/>
              <a:ext cx="316777" cy="383568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1"/>
          <p:cNvGrpSpPr/>
          <p:nvPr/>
        </p:nvGrpSpPr>
        <p:grpSpPr>
          <a:xfrm>
            <a:off x="3428379" y="2077092"/>
            <a:ext cx="796944" cy="796944"/>
            <a:chOff x="3544559" y="2283399"/>
            <a:chExt cx="755703" cy="755703"/>
          </a:xfrm>
        </p:grpSpPr>
        <p:sp>
          <p:nvSpPr>
            <p:cNvPr id="75" name="Oval 21"/>
            <p:cNvSpPr/>
            <p:nvPr/>
          </p:nvSpPr>
          <p:spPr>
            <a:xfrm flipH="1">
              <a:off x="3544559" y="2283399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Freeform 26"/>
            <p:cNvSpPr>
              <a:spLocks noEditPoints="1"/>
            </p:cNvSpPr>
            <p:nvPr/>
          </p:nvSpPr>
          <p:spPr bwMode="auto">
            <a:xfrm>
              <a:off x="3784059" y="2442750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4" name="TextBox 29"/>
          <p:cNvSpPr txBox="1"/>
          <p:nvPr/>
        </p:nvSpPr>
        <p:spPr>
          <a:xfrm>
            <a:off x="8782050" y="1870075"/>
            <a:ext cx="274637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sz="2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学习者的学习行为</a:t>
            </a:r>
            <a:endParaRPr 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TextBox 33"/>
          <p:cNvSpPr txBox="1"/>
          <p:nvPr/>
        </p:nvSpPr>
        <p:spPr>
          <a:xfrm>
            <a:off x="8782050" y="4319270"/>
            <a:ext cx="264033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>
              <a:lnSpc>
                <a:spcPct val="120000"/>
              </a:lnSpc>
              <a:buClrTx/>
              <a:buSzTx/>
              <a:buFontTx/>
            </a:pPr>
            <a:r>
              <a:rPr lang="zh-CN" sz="2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学习者的测评行为</a:t>
            </a:r>
            <a:endParaRPr lang="zh-CN" sz="2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TextBox 36"/>
          <p:cNvSpPr txBox="1"/>
          <p:nvPr/>
        </p:nvSpPr>
        <p:spPr>
          <a:xfrm flipH="1">
            <a:off x="677545" y="4319270"/>
            <a:ext cx="273240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>
              <a:lnSpc>
                <a:spcPct val="120000"/>
              </a:lnSpc>
              <a:buClrTx/>
              <a:buSzTx/>
              <a:buFontTx/>
            </a:pPr>
            <a:r>
              <a:rPr lang="zh-CN" sz="2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学习者的交互行为</a:t>
            </a:r>
            <a:endParaRPr lang="zh-CN" sz="2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TextBox 39"/>
          <p:cNvSpPr txBox="1"/>
          <p:nvPr/>
        </p:nvSpPr>
        <p:spPr>
          <a:xfrm flipH="1">
            <a:off x="1093470" y="1870075"/>
            <a:ext cx="2316480" cy="534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sz="2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教师的教学行为</a:t>
            </a:r>
            <a:endParaRPr lang="zh-CN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6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03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8" name="直接连接符 7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Behavior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020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effect of learning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627755" y="1303020"/>
            <a:ext cx="6275705" cy="5232211"/>
            <a:chOff x="5518" y="1577"/>
            <a:chExt cx="10320" cy="8729"/>
          </a:xfrm>
        </p:grpSpPr>
        <p:sp>
          <p:nvSpPr>
            <p:cNvPr id="55" name="文本框 54"/>
            <p:cNvSpPr txBox="1"/>
            <p:nvPr/>
          </p:nvSpPr>
          <p:spPr>
            <a:xfrm>
              <a:off x="13558" y="7637"/>
              <a:ext cx="2280" cy="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定位</a:t>
              </a:r>
              <a:endParaRPr lang="zh-CN" altLang="en-US" sz="2400" dirty="0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5518" y="1577"/>
              <a:ext cx="10320" cy="8729"/>
              <a:chOff x="5580" y="1490"/>
              <a:chExt cx="10320" cy="8729"/>
            </a:xfrm>
          </p:grpSpPr>
          <p:sp>
            <p:nvSpPr>
              <p:cNvPr id="8" name="星形: 六角 7"/>
              <p:cNvSpPr/>
              <p:nvPr/>
            </p:nvSpPr>
            <p:spPr>
              <a:xfrm>
                <a:off x="7067" y="2111"/>
                <a:ext cx="6420" cy="7340"/>
              </a:xfrm>
              <a:prstGeom prst="star6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TextBox 19"/>
              <p:cNvSpPr txBox="1"/>
              <p:nvPr/>
            </p:nvSpPr>
            <p:spPr>
              <a:xfrm>
                <a:off x="9441" y="5045"/>
                <a:ext cx="1466" cy="8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2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test</a:t>
                </a:r>
                <a:endParaRPr lang="en-GB" altLang="zh-CN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grpSp>
            <p:nvGrpSpPr>
              <p:cNvPr id="48" name="Group 7"/>
              <p:cNvGrpSpPr/>
              <p:nvPr/>
            </p:nvGrpSpPr>
            <p:grpSpPr>
              <a:xfrm>
                <a:off x="8842" y="4172"/>
                <a:ext cx="3003" cy="3174"/>
                <a:chOff x="1260763" y="4599710"/>
                <a:chExt cx="2244436" cy="2733468"/>
              </a:xfrm>
            </p:grpSpPr>
            <p:sp>
              <p:nvSpPr>
                <p:cNvPr id="49" name="Rounded Rectangle 12"/>
                <p:cNvSpPr/>
                <p:nvPr/>
              </p:nvSpPr>
              <p:spPr>
                <a:xfrm>
                  <a:off x="1260763" y="4599710"/>
                  <a:ext cx="2244436" cy="2733468"/>
                </a:xfrm>
                <a:prstGeom prst="roundRect">
                  <a:avLst>
                    <a:gd name="adj" fmla="val 1041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40080" indent="-18288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282700" indent="-3683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925955" indent="-55435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568575" indent="-73977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just">
                    <a:lnSpc>
                      <a:spcPct val="120000"/>
                    </a:lnSpc>
                  </a:pPr>
                  <a:endParaRPr lang="en-GB" sz="95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Rectangle 25"/>
                <p:cNvSpPr/>
                <p:nvPr/>
              </p:nvSpPr>
              <p:spPr>
                <a:xfrm>
                  <a:off x="1393046" y="5419826"/>
                  <a:ext cx="1979870" cy="30714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640080" indent="-18288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1282700" indent="-3683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925955" indent="-55435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2568575" indent="-73977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just">
                    <a:lnSpc>
                      <a:spcPct val="120000"/>
                    </a:lnSpc>
                  </a:pPr>
                  <a:endParaRPr lang="en-GB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TextBox 28"/>
                <p:cNvSpPr txBox="1"/>
                <p:nvPr/>
              </p:nvSpPr>
              <p:spPr>
                <a:xfrm>
                  <a:off x="1496136" y="4605994"/>
                  <a:ext cx="1730785" cy="76726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640080" indent="-18288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1282700" indent="-3683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925955" indent="-55435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2568575" indent="-739775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defRPr sz="1860" b="0" i="0" u="none" strike="noStrike" kern="1200" spc="0" baseline="0"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defRPr>
                  </a:pPr>
                  <a:r>
                    <a:rPr lang="zh-CN" altLang="en-US" sz="2400" dirty="0">
                      <a:solidFill>
                        <a:schemeClr val="bg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rPr>
                    <a:t>个人</a:t>
                  </a:r>
                  <a:endParaRPr lang="en-GB" sz="2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pic>
            <p:nvPicPr>
              <p:cNvPr id="52" name="图片 5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691" b="91508" l="5625" r="63750"/>
                        </a14:imgEffect>
                      </a14:imgLayer>
                    </a14:imgProps>
                  </a:ext>
                </a:extLst>
              </a:blip>
              <a:srcRect t="17411" r="42578"/>
              <a:stretch>
                <a:fillRect/>
              </a:stretch>
            </p:blipFill>
            <p:spPr>
              <a:xfrm>
                <a:off x="9420" y="5032"/>
                <a:ext cx="1641" cy="2518"/>
              </a:xfrm>
              <a:prstGeom prst="rect">
                <a:avLst/>
              </a:prstGeom>
            </p:spPr>
          </p:pic>
          <p:sp>
            <p:nvSpPr>
              <p:cNvPr id="9" name="文本框 8"/>
              <p:cNvSpPr txBox="1"/>
              <p:nvPr/>
            </p:nvSpPr>
            <p:spPr>
              <a:xfrm>
                <a:off x="13620" y="3602"/>
                <a:ext cx="2280" cy="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寻找</a:t>
                </a:r>
                <a:endParaRPr lang="zh-CN" altLang="en-US" sz="2400" dirty="0"/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9767" y="1490"/>
                <a:ext cx="2280" cy="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浏览</a:t>
                </a:r>
                <a:endParaRPr lang="zh-CN" altLang="en-US" sz="2400" dirty="0"/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5625" y="3602"/>
                <a:ext cx="2280" cy="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结课</a:t>
                </a:r>
                <a:endParaRPr lang="zh-CN" altLang="en-US" sz="2400" dirty="0"/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9000" y="9451"/>
                <a:ext cx="2280" cy="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学习</a:t>
                </a:r>
                <a:endParaRPr lang="zh-CN" altLang="en-US" sz="2400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5580" y="7623"/>
                <a:ext cx="2280" cy="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/>
                  <a:t>考核</a:t>
                </a:r>
                <a:endParaRPr lang="zh-CN" altLang="en-US" sz="2400" dirty="0"/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6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04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4" name="直接连接符 3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Interaction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020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how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38" name="îŝḷîḓé-Oval 17"/>
          <p:cNvSpPr/>
          <p:nvPr/>
        </p:nvSpPr>
        <p:spPr>
          <a:xfrm>
            <a:off x="4632091" y="4388689"/>
            <a:ext cx="635811" cy="635811"/>
          </a:xfrm>
          <a:prstGeom prst="ellipse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39" name="îŝḷîḓé-Oval 18"/>
          <p:cNvSpPr/>
          <p:nvPr/>
        </p:nvSpPr>
        <p:spPr>
          <a:xfrm>
            <a:off x="4632091" y="5336197"/>
            <a:ext cx="635811" cy="635811"/>
          </a:xfrm>
          <a:prstGeom prst="ellipse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8" name="组合 7"/>
          <p:cNvGrpSpPr/>
          <p:nvPr/>
        </p:nvGrpSpPr>
        <p:grpSpPr>
          <a:xfrm>
            <a:off x="4632325" y="2242820"/>
            <a:ext cx="635000" cy="635000"/>
            <a:chOff x="7295" y="3916"/>
            <a:chExt cx="1000" cy="1000"/>
          </a:xfrm>
        </p:grpSpPr>
        <p:sp>
          <p:nvSpPr>
            <p:cNvPr id="37" name="îŝḷîḓé-Oval 16"/>
            <p:cNvSpPr/>
            <p:nvPr/>
          </p:nvSpPr>
          <p:spPr>
            <a:xfrm>
              <a:off x="7295" y="3916"/>
              <a:ext cx="1001" cy="1001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3" name="îŝḷîḓé-Oval 16"/>
            <p:cNvSpPr/>
            <p:nvPr/>
          </p:nvSpPr>
          <p:spPr>
            <a:xfrm>
              <a:off x="7616" y="4175"/>
              <a:ext cx="360" cy="408"/>
            </a:xfrm>
            <a:custGeom>
              <a:avLst/>
              <a:gdLst>
                <a:gd name="connsiteX0" fmla="*/ 481576 w 607554"/>
                <a:gd name="connsiteY0" fmla="*/ 446886 h 598959"/>
                <a:gd name="connsiteX1" fmla="*/ 481576 w 607554"/>
                <a:gd name="connsiteY1" fmla="*/ 503769 h 598959"/>
                <a:gd name="connsiteX2" fmla="*/ 519134 w 607554"/>
                <a:gd name="connsiteY2" fmla="*/ 503769 h 598959"/>
                <a:gd name="connsiteX3" fmla="*/ 519134 w 607554"/>
                <a:gd name="connsiteY3" fmla="*/ 446886 h 598959"/>
                <a:gd name="connsiteX4" fmla="*/ 481576 w 607554"/>
                <a:gd name="connsiteY4" fmla="*/ 270994 h 598959"/>
                <a:gd name="connsiteX5" fmla="*/ 481576 w 607554"/>
                <a:gd name="connsiteY5" fmla="*/ 327877 h 598959"/>
                <a:gd name="connsiteX6" fmla="*/ 519134 w 607554"/>
                <a:gd name="connsiteY6" fmla="*/ 327877 h 598959"/>
                <a:gd name="connsiteX7" fmla="*/ 519134 w 607554"/>
                <a:gd name="connsiteY7" fmla="*/ 270994 h 598959"/>
                <a:gd name="connsiteX8" fmla="*/ 195909 w 607554"/>
                <a:gd name="connsiteY8" fmla="*/ 265961 h 598959"/>
                <a:gd name="connsiteX9" fmla="*/ 358877 w 607554"/>
                <a:gd name="connsiteY9" fmla="*/ 265961 h 598959"/>
                <a:gd name="connsiteX10" fmla="*/ 378725 w 607554"/>
                <a:gd name="connsiteY10" fmla="*/ 285870 h 598959"/>
                <a:gd name="connsiteX11" fmla="*/ 358877 w 607554"/>
                <a:gd name="connsiteY11" fmla="*/ 305689 h 598959"/>
                <a:gd name="connsiteX12" fmla="*/ 195909 w 607554"/>
                <a:gd name="connsiteY12" fmla="*/ 305689 h 598959"/>
                <a:gd name="connsiteX13" fmla="*/ 176061 w 607554"/>
                <a:gd name="connsiteY13" fmla="*/ 285870 h 598959"/>
                <a:gd name="connsiteX14" fmla="*/ 195909 w 607554"/>
                <a:gd name="connsiteY14" fmla="*/ 265961 h 598959"/>
                <a:gd name="connsiteX15" fmla="*/ 195909 w 607554"/>
                <a:gd name="connsiteY15" fmla="*/ 169145 h 598959"/>
                <a:gd name="connsiteX16" fmla="*/ 358877 w 607554"/>
                <a:gd name="connsiteY16" fmla="*/ 169145 h 598959"/>
                <a:gd name="connsiteX17" fmla="*/ 378725 w 607554"/>
                <a:gd name="connsiteY17" fmla="*/ 189053 h 598959"/>
                <a:gd name="connsiteX18" fmla="*/ 358877 w 607554"/>
                <a:gd name="connsiteY18" fmla="*/ 208873 h 598959"/>
                <a:gd name="connsiteX19" fmla="*/ 195909 w 607554"/>
                <a:gd name="connsiteY19" fmla="*/ 208873 h 598959"/>
                <a:gd name="connsiteX20" fmla="*/ 176061 w 607554"/>
                <a:gd name="connsiteY20" fmla="*/ 189053 h 598959"/>
                <a:gd name="connsiteX21" fmla="*/ 195909 w 607554"/>
                <a:gd name="connsiteY21" fmla="*/ 169145 h 598959"/>
                <a:gd name="connsiteX22" fmla="*/ 481576 w 607554"/>
                <a:gd name="connsiteY22" fmla="*/ 95190 h 598959"/>
                <a:gd name="connsiteX23" fmla="*/ 481576 w 607554"/>
                <a:gd name="connsiteY23" fmla="*/ 152073 h 598959"/>
                <a:gd name="connsiteX24" fmla="*/ 552954 w 607554"/>
                <a:gd name="connsiteY24" fmla="*/ 152073 h 598959"/>
                <a:gd name="connsiteX25" fmla="*/ 565858 w 607554"/>
                <a:gd name="connsiteY25" fmla="*/ 123631 h 598959"/>
                <a:gd name="connsiteX26" fmla="*/ 552954 w 607554"/>
                <a:gd name="connsiteY26" fmla="*/ 95190 h 598959"/>
                <a:gd name="connsiteX27" fmla="*/ 118547 w 607554"/>
                <a:gd name="connsiteY27" fmla="*/ 39640 h 598959"/>
                <a:gd name="connsiteX28" fmla="*/ 118547 w 607554"/>
                <a:gd name="connsiteY28" fmla="*/ 559230 h 598959"/>
                <a:gd name="connsiteX29" fmla="*/ 441793 w 607554"/>
                <a:gd name="connsiteY29" fmla="*/ 559230 h 598959"/>
                <a:gd name="connsiteX30" fmla="*/ 441793 w 607554"/>
                <a:gd name="connsiteY30" fmla="*/ 39640 h 598959"/>
                <a:gd name="connsiteX31" fmla="*/ 39783 w 607554"/>
                <a:gd name="connsiteY31" fmla="*/ 39640 h 598959"/>
                <a:gd name="connsiteX32" fmla="*/ 39783 w 607554"/>
                <a:gd name="connsiteY32" fmla="*/ 559230 h 598959"/>
                <a:gd name="connsiteX33" fmla="*/ 78764 w 607554"/>
                <a:gd name="connsiteY33" fmla="*/ 559230 h 598959"/>
                <a:gd name="connsiteX34" fmla="*/ 78764 w 607554"/>
                <a:gd name="connsiteY34" fmla="*/ 39640 h 598959"/>
                <a:gd name="connsiteX35" fmla="*/ 19847 w 607554"/>
                <a:gd name="connsiteY35" fmla="*/ 0 h 598959"/>
                <a:gd name="connsiteX36" fmla="*/ 461729 w 607554"/>
                <a:gd name="connsiteY36" fmla="*/ 0 h 598959"/>
                <a:gd name="connsiteX37" fmla="*/ 481576 w 607554"/>
                <a:gd name="connsiteY37" fmla="*/ 19820 h 598959"/>
                <a:gd name="connsiteX38" fmla="*/ 481576 w 607554"/>
                <a:gd name="connsiteY38" fmla="*/ 55461 h 598959"/>
                <a:gd name="connsiteX39" fmla="*/ 565769 w 607554"/>
                <a:gd name="connsiteY39" fmla="*/ 55461 h 598959"/>
                <a:gd name="connsiteX40" fmla="*/ 583836 w 607554"/>
                <a:gd name="connsiteY40" fmla="*/ 67104 h 598959"/>
                <a:gd name="connsiteX41" fmla="*/ 605819 w 607554"/>
                <a:gd name="connsiteY41" fmla="*/ 115454 h 598959"/>
                <a:gd name="connsiteX42" fmla="*/ 605819 w 607554"/>
                <a:gd name="connsiteY42" fmla="*/ 131808 h 598959"/>
                <a:gd name="connsiteX43" fmla="*/ 583836 w 607554"/>
                <a:gd name="connsiteY43" fmla="*/ 180159 h 598959"/>
                <a:gd name="connsiteX44" fmla="*/ 565769 w 607554"/>
                <a:gd name="connsiteY44" fmla="*/ 191802 h 598959"/>
                <a:gd name="connsiteX45" fmla="*/ 481576 w 607554"/>
                <a:gd name="connsiteY45" fmla="*/ 191802 h 598959"/>
                <a:gd name="connsiteX46" fmla="*/ 481576 w 607554"/>
                <a:gd name="connsiteY46" fmla="*/ 231264 h 598959"/>
                <a:gd name="connsiteX47" fmla="*/ 539070 w 607554"/>
                <a:gd name="connsiteY47" fmla="*/ 231264 h 598959"/>
                <a:gd name="connsiteX48" fmla="*/ 558916 w 607554"/>
                <a:gd name="connsiteY48" fmla="*/ 251173 h 598959"/>
                <a:gd name="connsiteX49" fmla="*/ 558916 w 607554"/>
                <a:gd name="connsiteY49" fmla="*/ 347786 h 598959"/>
                <a:gd name="connsiteX50" fmla="*/ 539070 w 607554"/>
                <a:gd name="connsiteY50" fmla="*/ 367606 h 598959"/>
                <a:gd name="connsiteX51" fmla="*/ 481576 w 607554"/>
                <a:gd name="connsiteY51" fmla="*/ 367606 h 598959"/>
                <a:gd name="connsiteX52" fmla="*/ 481576 w 607554"/>
                <a:gd name="connsiteY52" fmla="*/ 407157 h 598959"/>
                <a:gd name="connsiteX53" fmla="*/ 539070 w 607554"/>
                <a:gd name="connsiteY53" fmla="*/ 407157 h 598959"/>
                <a:gd name="connsiteX54" fmla="*/ 558916 w 607554"/>
                <a:gd name="connsiteY54" fmla="*/ 426977 h 598959"/>
                <a:gd name="connsiteX55" fmla="*/ 558916 w 607554"/>
                <a:gd name="connsiteY55" fmla="*/ 523589 h 598959"/>
                <a:gd name="connsiteX56" fmla="*/ 539070 w 607554"/>
                <a:gd name="connsiteY56" fmla="*/ 543498 h 598959"/>
                <a:gd name="connsiteX57" fmla="*/ 481576 w 607554"/>
                <a:gd name="connsiteY57" fmla="*/ 543498 h 598959"/>
                <a:gd name="connsiteX58" fmla="*/ 481576 w 607554"/>
                <a:gd name="connsiteY58" fmla="*/ 579139 h 598959"/>
                <a:gd name="connsiteX59" fmla="*/ 461729 w 607554"/>
                <a:gd name="connsiteY59" fmla="*/ 598959 h 598959"/>
                <a:gd name="connsiteX60" fmla="*/ 19847 w 607554"/>
                <a:gd name="connsiteY60" fmla="*/ 598959 h 598959"/>
                <a:gd name="connsiteX61" fmla="*/ 0 w 607554"/>
                <a:gd name="connsiteY61" fmla="*/ 579139 h 598959"/>
                <a:gd name="connsiteX62" fmla="*/ 0 w 607554"/>
                <a:gd name="connsiteY62" fmla="*/ 19820 h 598959"/>
                <a:gd name="connsiteX63" fmla="*/ 19847 w 607554"/>
                <a:gd name="connsiteY63" fmla="*/ 0 h 598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554" h="598959">
                  <a:moveTo>
                    <a:pt x="481576" y="446886"/>
                  </a:moveTo>
                  <a:lnTo>
                    <a:pt x="481576" y="503769"/>
                  </a:lnTo>
                  <a:lnTo>
                    <a:pt x="519134" y="503769"/>
                  </a:lnTo>
                  <a:lnTo>
                    <a:pt x="519134" y="446886"/>
                  </a:lnTo>
                  <a:close/>
                  <a:moveTo>
                    <a:pt x="481576" y="270994"/>
                  </a:moveTo>
                  <a:lnTo>
                    <a:pt x="481576" y="327877"/>
                  </a:lnTo>
                  <a:lnTo>
                    <a:pt x="519134" y="327877"/>
                  </a:lnTo>
                  <a:lnTo>
                    <a:pt x="519134" y="270994"/>
                  </a:lnTo>
                  <a:close/>
                  <a:moveTo>
                    <a:pt x="195909" y="265961"/>
                  </a:moveTo>
                  <a:lnTo>
                    <a:pt x="358877" y="265961"/>
                  </a:lnTo>
                  <a:cubicBezTo>
                    <a:pt x="369825" y="265961"/>
                    <a:pt x="378725" y="274849"/>
                    <a:pt x="378725" y="285870"/>
                  </a:cubicBezTo>
                  <a:cubicBezTo>
                    <a:pt x="378725" y="296801"/>
                    <a:pt x="369825" y="305689"/>
                    <a:pt x="358877" y="305689"/>
                  </a:cubicBezTo>
                  <a:lnTo>
                    <a:pt x="195909" y="305689"/>
                  </a:lnTo>
                  <a:cubicBezTo>
                    <a:pt x="184962" y="305689"/>
                    <a:pt x="176061" y="296801"/>
                    <a:pt x="176061" y="285870"/>
                  </a:cubicBezTo>
                  <a:cubicBezTo>
                    <a:pt x="176061" y="274849"/>
                    <a:pt x="184962" y="265961"/>
                    <a:pt x="195909" y="265961"/>
                  </a:cubicBezTo>
                  <a:close/>
                  <a:moveTo>
                    <a:pt x="195909" y="169145"/>
                  </a:moveTo>
                  <a:lnTo>
                    <a:pt x="358877" y="169145"/>
                  </a:lnTo>
                  <a:cubicBezTo>
                    <a:pt x="369825" y="169145"/>
                    <a:pt x="378725" y="178033"/>
                    <a:pt x="378725" y="189053"/>
                  </a:cubicBezTo>
                  <a:cubicBezTo>
                    <a:pt x="378725" y="199985"/>
                    <a:pt x="369825" y="208873"/>
                    <a:pt x="358877" y="208873"/>
                  </a:cubicBezTo>
                  <a:lnTo>
                    <a:pt x="195909" y="208873"/>
                  </a:lnTo>
                  <a:cubicBezTo>
                    <a:pt x="184962" y="208873"/>
                    <a:pt x="176061" y="199985"/>
                    <a:pt x="176061" y="189053"/>
                  </a:cubicBezTo>
                  <a:cubicBezTo>
                    <a:pt x="176061" y="178033"/>
                    <a:pt x="184962" y="169145"/>
                    <a:pt x="195909" y="169145"/>
                  </a:cubicBezTo>
                  <a:close/>
                  <a:moveTo>
                    <a:pt x="481576" y="95190"/>
                  </a:moveTo>
                  <a:lnTo>
                    <a:pt x="481576" y="152073"/>
                  </a:lnTo>
                  <a:lnTo>
                    <a:pt x="552954" y="152073"/>
                  </a:lnTo>
                  <a:lnTo>
                    <a:pt x="565858" y="123631"/>
                  </a:lnTo>
                  <a:lnTo>
                    <a:pt x="552954" y="95190"/>
                  </a:lnTo>
                  <a:close/>
                  <a:moveTo>
                    <a:pt x="118547" y="39640"/>
                  </a:moveTo>
                  <a:lnTo>
                    <a:pt x="118547" y="559230"/>
                  </a:lnTo>
                  <a:lnTo>
                    <a:pt x="441793" y="559230"/>
                  </a:lnTo>
                  <a:lnTo>
                    <a:pt x="441793" y="39640"/>
                  </a:lnTo>
                  <a:close/>
                  <a:moveTo>
                    <a:pt x="39783" y="39640"/>
                  </a:moveTo>
                  <a:lnTo>
                    <a:pt x="39783" y="559230"/>
                  </a:lnTo>
                  <a:lnTo>
                    <a:pt x="78764" y="559230"/>
                  </a:lnTo>
                  <a:lnTo>
                    <a:pt x="78764" y="39640"/>
                  </a:lnTo>
                  <a:close/>
                  <a:moveTo>
                    <a:pt x="19847" y="0"/>
                  </a:moveTo>
                  <a:lnTo>
                    <a:pt x="461729" y="0"/>
                  </a:lnTo>
                  <a:cubicBezTo>
                    <a:pt x="472676" y="0"/>
                    <a:pt x="481576" y="8888"/>
                    <a:pt x="481576" y="19820"/>
                  </a:cubicBezTo>
                  <a:lnTo>
                    <a:pt x="481576" y="55461"/>
                  </a:lnTo>
                  <a:lnTo>
                    <a:pt x="565769" y="55461"/>
                  </a:lnTo>
                  <a:cubicBezTo>
                    <a:pt x="573512" y="55461"/>
                    <a:pt x="580632" y="59994"/>
                    <a:pt x="583836" y="67104"/>
                  </a:cubicBezTo>
                  <a:lnTo>
                    <a:pt x="605819" y="115454"/>
                  </a:lnTo>
                  <a:cubicBezTo>
                    <a:pt x="608133" y="120609"/>
                    <a:pt x="608133" y="126653"/>
                    <a:pt x="605819" y="131808"/>
                  </a:cubicBezTo>
                  <a:lnTo>
                    <a:pt x="583836" y="180159"/>
                  </a:lnTo>
                  <a:cubicBezTo>
                    <a:pt x="580632" y="187269"/>
                    <a:pt x="573512" y="191802"/>
                    <a:pt x="565769" y="191802"/>
                  </a:cubicBezTo>
                  <a:lnTo>
                    <a:pt x="481576" y="191802"/>
                  </a:lnTo>
                  <a:lnTo>
                    <a:pt x="481576" y="231264"/>
                  </a:lnTo>
                  <a:lnTo>
                    <a:pt x="539070" y="231264"/>
                  </a:lnTo>
                  <a:cubicBezTo>
                    <a:pt x="550017" y="231264"/>
                    <a:pt x="558916" y="240152"/>
                    <a:pt x="558916" y="251173"/>
                  </a:cubicBezTo>
                  <a:lnTo>
                    <a:pt x="558916" y="347786"/>
                  </a:lnTo>
                  <a:cubicBezTo>
                    <a:pt x="558916" y="358718"/>
                    <a:pt x="550017" y="367606"/>
                    <a:pt x="539070" y="367606"/>
                  </a:cubicBezTo>
                  <a:lnTo>
                    <a:pt x="481576" y="367606"/>
                  </a:lnTo>
                  <a:lnTo>
                    <a:pt x="481576" y="407157"/>
                  </a:lnTo>
                  <a:lnTo>
                    <a:pt x="539070" y="407157"/>
                  </a:lnTo>
                  <a:cubicBezTo>
                    <a:pt x="550017" y="407157"/>
                    <a:pt x="558916" y="416045"/>
                    <a:pt x="558916" y="426977"/>
                  </a:cubicBezTo>
                  <a:lnTo>
                    <a:pt x="558916" y="523589"/>
                  </a:lnTo>
                  <a:cubicBezTo>
                    <a:pt x="558916" y="534610"/>
                    <a:pt x="550017" y="543498"/>
                    <a:pt x="539070" y="543498"/>
                  </a:cubicBezTo>
                  <a:lnTo>
                    <a:pt x="481576" y="543498"/>
                  </a:lnTo>
                  <a:lnTo>
                    <a:pt x="481576" y="579139"/>
                  </a:lnTo>
                  <a:cubicBezTo>
                    <a:pt x="481576" y="590071"/>
                    <a:pt x="472676" y="598959"/>
                    <a:pt x="461729" y="598959"/>
                  </a:cubicBezTo>
                  <a:lnTo>
                    <a:pt x="19847" y="598959"/>
                  </a:lnTo>
                  <a:cubicBezTo>
                    <a:pt x="8900" y="598959"/>
                    <a:pt x="0" y="590071"/>
                    <a:pt x="0" y="579139"/>
                  </a:cubicBezTo>
                  <a:lnTo>
                    <a:pt x="0" y="19820"/>
                  </a:lnTo>
                  <a:cubicBezTo>
                    <a:pt x="0" y="8888"/>
                    <a:pt x="8900" y="0"/>
                    <a:pt x="1984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44" name="îŝḷîḓé-Oval 17"/>
          <p:cNvSpPr/>
          <p:nvPr/>
        </p:nvSpPr>
        <p:spPr>
          <a:xfrm>
            <a:off x="4836685" y="4590763"/>
            <a:ext cx="226624" cy="231664"/>
          </a:xfrm>
          <a:custGeom>
            <a:avLst/>
            <a:gdLst>
              <a:gd name="connsiteX0" fmla="*/ 59789 w 593384"/>
              <a:gd name="connsiteY0" fmla="*/ 323835 h 606580"/>
              <a:gd name="connsiteX1" fmla="*/ 44670 w 593384"/>
              <a:gd name="connsiteY1" fmla="*/ 338857 h 606580"/>
              <a:gd name="connsiteX2" fmla="*/ 44670 w 593384"/>
              <a:gd name="connsiteY2" fmla="*/ 477027 h 606580"/>
              <a:gd name="connsiteX3" fmla="*/ 59713 w 593384"/>
              <a:gd name="connsiteY3" fmla="*/ 492048 h 606580"/>
              <a:gd name="connsiteX4" fmla="*/ 386834 w 593384"/>
              <a:gd name="connsiteY4" fmla="*/ 492048 h 606580"/>
              <a:gd name="connsiteX5" fmla="*/ 402946 w 593384"/>
              <a:gd name="connsiteY5" fmla="*/ 508138 h 606580"/>
              <a:gd name="connsiteX6" fmla="*/ 402946 w 593384"/>
              <a:gd name="connsiteY6" fmla="*/ 545959 h 606580"/>
              <a:gd name="connsiteX7" fmla="*/ 419058 w 593384"/>
              <a:gd name="connsiteY7" fmla="*/ 561972 h 606580"/>
              <a:gd name="connsiteX8" fmla="*/ 429137 w 593384"/>
              <a:gd name="connsiteY8" fmla="*/ 558388 h 606580"/>
              <a:gd name="connsiteX9" fmla="*/ 543981 w 593384"/>
              <a:gd name="connsiteY9" fmla="*/ 464369 h 606580"/>
              <a:gd name="connsiteX10" fmla="*/ 544897 w 593384"/>
              <a:gd name="connsiteY10" fmla="*/ 463606 h 606580"/>
              <a:gd name="connsiteX11" fmla="*/ 544897 w 593384"/>
              <a:gd name="connsiteY11" fmla="*/ 445000 h 606580"/>
              <a:gd name="connsiteX12" fmla="*/ 543904 w 593384"/>
              <a:gd name="connsiteY12" fmla="*/ 444162 h 606580"/>
              <a:gd name="connsiteX13" fmla="*/ 427533 w 593384"/>
              <a:gd name="connsiteY13" fmla="*/ 349990 h 606580"/>
              <a:gd name="connsiteX14" fmla="*/ 418065 w 593384"/>
              <a:gd name="connsiteY14" fmla="*/ 346634 h 606580"/>
              <a:gd name="connsiteX15" fmla="*/ 402946 w 593384"/>
              <a:gd name="connsiteY15" fmla="*/ 361656 h 606580"/>
              <a:gd name="connsiteX16" fmla="*/ 402946 w 593384"/>
              <a:gd name="connsiteY16" fmla="*/ 400469 h 606580"/>
              <a:gd name="connsiteX17" fmla="*/ 386834 w 593384"/>
              <a:gd name="connsiteY17" fmla="*/ 416482 h 606580"/>
              <a:gd name="connsiteX18" fmla="*/ 136453 w 593384"/>
              <a:gd name="connsiteY18" fmla="*/ 416482 h 606580"/>
              <a:gd name="connsiteX19" fmla="*/ 120342 w 593384"/>
              <a:gd name="connsiteY19" fmla="*/ 400469 h 606580"/>
              <a:gd name="connsiteX20" fmla="*/ 120342 w 593384"/>
              <a:gd name="connsiteY20" fmla="*/ 376602 h 606580"/>
              <a:gd name="connsiteX21" fmla="*/ 113469 w 593384"/>
              <a:gd name="connsiteY21" fmla="*/ 362342 h 606580"/>
              <a:gd name="connsiteX22" fmla="*/ 69105 w 593384"/>
              <a:gd name="connsiteY22" fmla="*/ 327114 h 606580"/>
              <a:gd name="connsiteX23" fmla="*/ 59789 w 593384"/>
              <a:gd name="connsiteY23" fmla="*/ 323835 h 606580"/>
              <a:gd name="connsiteX24" fmla="*/ 59757 w 593384"/>
              <a:gd name="connsiteY24" fmla="*/ 323324 h 606580"/>
              <a:gd name="connsiteX25" fmla="*/ 69379 w 593384"/>
              <a:gd name="connsiteY25" fmla="*/ 326755 h 606580"/>
              <a:gd name="connsiteX26" fmla="*/ 113750 w 593384"/>
              <a:gd name="connsiteY26" fmla="*/ 361977 h 606580"/>
              <a:gd name="connsiteX27" fmla="*/ 120852 w 593384"/>
              <a:gd name="connsiteY27" fmla="*/ 376615 h 606580"/>
              <a:gd name="connsiteX28" fmla="*/ 120852 w 593384"/>
              <a:gd name="connsiteY28" fmla="*/ 400477 h 606580"/>
              <a:gd name="connsiteX29" fmla="*/ 136431 w 593384"/>
              <a:gd name="connsiteY29" fmla="*/ 416030 h 606580"/>
              <a:gd name="connsiteX30" fmla="*/ 386846 w 593384"/>
              <a:gd name="connsiteY30" fmla="*/ 416030 h 606580"/>
              <a:gd name="connsiteX31" fmla="*/ 402425 w 593384"/>
              <a:gd name="connsiteY31" fmla="*/ 400477 h 606580"/>
              <a:gd name="connsiteX32" fmla="*/ 402425 w 593384"/>
              <a:gd name="connsiteY32" fmla="*/ 361672 h 606580"/>
              <a:gd name="connsiteX33" fmla="*/ 418081 w 593384"/>
              <a:gd name="connsiteY33" fmla="*/ 346119 h 606580"/>
              <a:gd name="connsiteX34" fmla="*/ 427856 w 593384"/>
              <a:gd name="connsiteY34" fmla="*/ 349626 h 606580"/>
              <a:gd name="connsiteX35" fmla="*/ 544319 w 593384"/>
              <a:gd name="connsiteY35" fmla="*/ 443781 h 606580"/>
              <a:gd name="connsiteX36" fmla="*/ 545312 w 593384"/>
              <a:gd name="connsiteY36" fmla="*/ 444696 h 606580"/>
              <a:gd name="connsiteX37" fmla="*/ 545236 w 593384"/>
              <a:gd name="connsiteY37" fmla="*/ 463908 h 606580"/>
              <a:gd name="connsiteX38" fmla="*/ 544319 w 593384"/>
              <a:gd name="connsiteY38" fmla="*/ 464746 h 606580"/>
              <a:gd name="connsiteX39" fmla="*/ 429460 w 593384"/>
              <a:gd name="connsiteY39" fmla="*/ 558748 h 606580"/>
              <a:gd name="connsiteX40" fmla="*/ 419074 w 593384"/>
              <a:gd name="connsiteY40" fmla="*/ 562484 h 606580"/>
              <a:gd name="connsiteX41" fmla="*/ 402425 w 593384"/>
              <a:gd name="connsiteY41" fmla="*/ 545940 h 606580"/>
              <a:gd name="connsiteX42" fmla="*/ 402425 w 593384"/>
              <a:gd name="connsiteY42" fmla="*/ 508126 h 606580"/>
              <a:gd name="connsiteX43" fmla="*/ 386846 w 593384"/>
              <a:gd name="connsiteY43" fmla="*/ 492573 h 606580"/>
              <a:gd name="connsiteX44" fmla="*/ 59680 w 593384"/>
              <a:gd name="connsiteY44" fmla="*/ 492573 h 606580"/>
              <a:gd name="connsiteX45" fmla="*/ 44101 w 593384"/>
              <a:gd name="connsiteY45" fmla="*/ 477021 h 606580"/>
              <a:gd name="connsiteX46" fmla="*/ 44101 w 593384"/>
              <a:gd name="connsiteY46" fmla="*/ 338877 h 606580"/>
              <a:gd name="connsiteX47" fmla="*/ 59757 w 593384"/>
              <a:gd name="connsiteY47" fmla="*/ 323324 h 606580"/>
              <a:gd name="connsiteX48" fmla="*/ 59789 w 593384"/>
              <a:gd name="connsiteY48" fmla="*/ 322767 h 606580"/>
              <a:gd name="connsiteX49" fmla="*/ 43677 w 593384"/>
              <a:gd name="connsiteY49" fmla="*/ 338857 h 606580"/>
              <a:gd name="connsiteX50" fmla="*/ 43677 w 593384"/>
              <a:gd name="connsiteY50" fmla="*/ 477027 h 606580"/>
              <a:gd name="connsiteX51" fmla="*/ 59713 w 593384"/>
              <a:gd name="connsiteY51" fmla="*/ 493116 h 606580"/>
              <a:gd name="connsiteX52" fmla="*/ 386834 w 593384"/>
              <a:gd name="connsiteY52" fmla="*/ 493116 h 606580"/>
              <a:gd name="connsiteX53" fmla="*/ 401953 w 593384"/>
              <a:gd name="connsiteY53" fmla="*/ 508138 h 606580"/>
              <a:gd name="connsiteX54" fmla="*/ 401953 w 593384"/>
              <a:gd name="connsiteY54" fmla="*/ 545959 h 606580"/>
              <a:gd name="connsiteX55" fmla="*/ 419058 w 593384"/>
              <a:gd name="connsiteY55" fmla="*/ 563040 h 606580"/>
              <a:gd name="connsiteX56" fmla="*/ 429748 w 593384"/>
              <a:gd name="connsiteY56" fmla="*/ 559151 h 606580"/>
              <a:gd name="connsiteX57" fmla="*/ 544592 w 593384"/>
              <a:gd name="connsiteY57" fmla="*/ 465131 h 606580"/>
              <a:gd name="connsiteX58" fmla="*/ 545584 w 593384"/>
              <a:gd name="connsiteY58" fmla="*/ 464292 h 606580"/>
              <a:gd name="connsiteX59" fmla="*/ 545584 w 593384"/>
              <a:gd name="connsiteY59" fmla="*/ 444314 h 606580"/>
              <a:gd name="connsiteX60" fmla="*/ 544592 w 593384"/>
              <a:gd name="connsiteY60" fmla="*/ 443399 h 606580"/>
              <a:gd name="connsiteX61" fmla="*/ 428144 w 593384"/>
              <a:gd name="connsiteY61" fmla="*/ 349227 h 606580"/>
              <a:gd name="connsiteX62" fmla="*/ 418065 w 593384"/>
              <a:gd name="connsiteY62" fmla="*/ 345567 h 606580"/>
              <a:gd name="connsiteX63" fmla="*/ 401953 w 593384"/>
              <a:gd name="connsiteY63" fmla="*/ 361656 h 606580"/>
              <a:gd name="connsiteX64" fmla="*/ 401953 w 593384"/>
              <a:gd name="connsiteY64" fmla="*/ 400469 h 606580"/>
              <a:gd name="connsiteX65" fmla="*/ 386834 w 593384"/>
              <a:gd name="connsiteY65" fmla="*/ 415491 h 606580"/>
              <a:gd name="connsiteX66" fmla="*/ 136453 w 593384"/>
              <a:gd name="connsiteY66" fmla="*/ 415491 h 606580"/>
              <a:gd name="connsiteX67" fmla="*/ 121334 w 593384"/>
              <a:gd name="connsiteY67" fmla="*/ 400469 h 606580"/>
              <a:gd name="connsiteX68" fmla="*/ 121334 w 593384"/>
              <a:gd name="connsiteY68" fmla="*/ 376602 h 606580"/>
              <a:gd name="connsiteX69" fmla="*/ 114080 w 593384"/>
              <a:gd name="connsiteY69" fmla="*/ 361580 h 606580"/>
              <a:gd name="connsiteX70" fmla="*/ 69716 w 593384"/>
              <a:gd name="connsiteY70" fmla="*/ 326351 h 606580"/>
              <a:gd name="connsiteX71" fmla="*/ 59789 w 593384"/>
              <a:gd name="connsiteY71" fmla="*/ 322767 h 606580"/>
              <a:gd name="connsiteX72" fmla="*/ 59789 w 593384"/>
              <a:gd name="connsiteY72" fmla="*/ 280218 h 606580"/>
              <a:gd name="connsiteX73" fmla="*/ 96289 w 593384"/>
              <a:gd name="connsiteY73" fmla="*/ 293029 h 606580"/>
              <a:gd name="connsiteX74" fmla="*/ 140653 w 593384"/>
              <a:gd name="connsiteY74" fmla="*/ 328258 h 606580"/>
              <a:gd name="connsiteX75" fmla="*/ 157834 w 593384"/>
              <a:gd name="connsiteY75" fmla="*/ 349761 h 606580"/>
              <a:gd name="connsiteX76" fmla="*/ 163790 w 593384"/>
              <a:gd name="connsiteY76" fmla="*/ 372484 h 606580"/>
              <a:gd name="connsiteX77" fmla="*/ 163866 w 593384"/>
              <a:gd name="connsiteY77" fmla="*/ 372942 h 606580"/>
              <a:gd name="connsiteX78" fmla="*/ 359345 w 593384"/>
              <a:gd name="connsiteY78" fmla="*/ 372942 h 606580"/>
              <a:gd name="connsiteX79" fmla="*/ 359345 w 593384"/>
              <a:gd name="connsiteY79" fmla="*/ 361656 h 606580"/>
              <a:gd name="connsiteX80" fmla="*/ 364308 w 593384"/>
              <a:gd name="connsiteY80" fmla="*/ 337942 h 606580"/>
              <a:gd name="connsiteX81" fmla="*/ 377671 w 593384"/>
              <a:gd name="connsiteY81" fmla="*/ 319107 h 606580"/>
              <a:gd name="connsiteX82" fmla="*/ 418065 w 593384"/>
              <a:gd name="connsiteY82" fmla="*/ 303018 h 606580"/>
              <a:gd name="connsiteX83" fmla="*/ 454946 w 593384"/>
              <a:gd name="connsiteY83" fmla="*/ 316133 h 606580"/>
              <a:gd name="connsiteX84" fmla="*/ 571393 w 593384"/>
              <a:gd name="connsiteY84" fmla="*/ 410305 h 606580"/>
              <a:gd name="connsiteX85" fmla="*/ 575822 w 593384"/>
              <a:gd name="connsiteY85" fmla="*/ 414271 h 606580"/>
              <a:gd name="connsiteX86" fmla="*/ 575670 w 593384"/>
              <a:gd name="connsiteY86" fmla="*/ 494412 h 606580"/>
              <a:gd name="connsiteX87" fmla="*/ 571623 w 593384"/>
              <a:gd name="connsiteY87" fmla="*/ 498072 h 606580"/>
              <a:gd name="connsiteX88" fmla="*/ 456779 w 593384"/>
              <a:gd name="connsiteY88" fmla="*/ 592016 h 606580"/>
              <a:gd name="connsiteX89" fmla="*/ 419058 w 593384"/>
              <a:gd name="connsiteY89" fmla="*/ 605589 h 606580"/>
              <a:gd name="connsiteX90" fmla="*/ 377976 w 593384"/>
              <a:gd name="connsiteY90" fmla="*/ 589271 h 606580"/>
              <a:gd name="connsiteX91" fmla="*/ 364385 w 593384"/>
              <a:gd name="connsiteY91" fmla="*/ 570131 h 606580"/>
              <a:gd name="connsiteX92" fmla="*/ 359345 w 593384"/>
              <a:gd name="connsiteY92" fmla="*/ 545959 h 606580"/>
              <a:gd name="connsiteX93" fmla="*/ 359345 w 593384"/>
              <a:gd name="connsiteY93" fmla="*/ 535665 h 606580"/>
              <a:gd name="connsiteX94" fmla="*/ 59713 w 593384"/>
              <a:gd name="connsiteY94" fmla="*/ 535665 h 606580"/>
              <a:gd name="connsiteX95" fmla="*/ 1069 w 593384"/>
              <a:gd name="connsiteY95" fmla="*/ 477027 h 606580"/>
              <a:gd name="connsiteX96" fmla="*/ 1069 w 593384"/>
              <a:gd name="connsiteY96" fmla="*/ 338857 h 606580"/>
              <a:gd name="connsiteX97" fmla="*/ 6032 w 593384"/>
              <a:gd name="connsiteY97" fmla="*/ 315142 h 606580"/>
              <a:gd name="connsiteX98" fmla="*/ 19395 w 593384"/>
              <a:gd name="connsiteY98" fmla="*/ 296308 h 606580"/>
              <a:gd name="connsiteX99" fmla="*/ 59789 w 593384"/>
              <a:gd name="connsiteY99" fmla="*/ 280218 h 606580"/>
              <a:gd name="connsiteX100" fmla="*/ 59757 w 593384"/>
              <a:gd name="connsiteY100" fmla="*/ 279792 h 606580"/>
              <a:gd name="connsiteX101" fmla="*/ 18975 w 593384"/>
              <a:gd name="connsiteY101" fmla="*/ 295955 h 606580"/>
              <a:gd name="connsiteX102" fmla="*/ 5534 w 593384"/>
              <a:gd name="connsiteY102" fmla="*/ 315014 h 606580"/>
              <a:gd name="connsiteX103" fmla="*/ 494 w 593384"/>
              <a:gd name="connsiteY103" fmla="*/ 338877 h 606580"/>
              <a:gd name="connsiteX104" fmla="*/ 494 w 593384"/>
              <a:gd name="connsiteY104" fmla="*/ 477021 h 606580"/>
              <a:gd name="connsiteX105" fmla="*/ 59680 w 593384"/>
              <a:gd name="connsiteY105" fmla="*/ 536105 h 606580"/>
              <a:gd name="connsiteX106" fmla="*/ 358818 w 593384"/>
              <a:gd name="connsiteY106" fmla="*/ 536105 h 606580"/>
              <a:gd name="connsiteX107" fmla="*/ 358818 w 593384"/>
              <a:gd name="connsiteY107" fmla="*/ 545940 h 606580"/>
              <a:gd name="connsiteX108" fmla="*/ 363935 w 593384"/>
              <a:gd name="connsiteY108" fmla="*/ 570260 h 606580"/>
              <a:gd name="connsiteX109" fmla="*/ 377605 w 593384"/>
              <a:gd name="connsiteY109" fmla="*/ 589625 h 606580"/>
              <a:gd name="connsiteX110" fmla="*/ 419074 w 593384"/>
              <a:gd name="connsiteY110" fmla="*/ 606016 h 606580"/>
              <a:gd name="connsiteX111" fmla="*/ 457106 w 593384"/>
              <a:gd name="connsiteY111" fmla="*/ 592446 h 606580"/>
              <a:gd name="connsiteX112" fmla="*/ 571965 w 593384"/>
              <a:gd name="connsiteY112" fmla="*/ 498444 h 606580"/>
              <a:gd name="connsiteX113" fmla="*/ 576089 w 593384"/>
              <a:gd name="connsiteY113" fmla="*/ 494784 h 606580"/>
              <a:gd name="connsiteX114" fmla="*/ 576165 w 593384"/>
              <a:gd name="connsiteY114" fmla="*/ 413895 h 606580"/>
              <a:gd name="connsiteX115" fmla="*/ 571736 w 593384"/>
              <a:gd name="connsiteY115" fmla="*/ 409931 h 606580"/>
              <a:gd name="connsiteX116" fmla="*/ 455273 w 593384"/>
              <a:gd name="connsiteY116" fmla="*/ 315777 h 606580"/>
              <a:gd name="connsiteX117" fmla="*/ 418081 w 593384"/>
              <a:gd name="connsiteY117" fmla="*/ 302587 h 606580"/>
              <a:gd name="connsiteX118" fmla="*/ 377300 w 593384"/>
              <a:gd name="connsiteY118" fmla="*/ 318750 h 606580"/>
              <a:gd name="connsiteX119" fmla="*/ 363859 w 593384"/>
              <a:gd name="connsiteY119" fmla="*/ 337733 h 606580"/>
              <a:gd name="connsiteX120" fmla="*/ 358818 w 593384"/>
              <a:gd name="connsiteY120" fmla="*/ 361672 h 606580"/>
              <a:gd name="connsiteX121" fmla="*/ 358818 w 593384"/>
              <a:gd name="connsiteY121" fmla="*/ 372422 h 606580"/>
              <a:gd name="connsiteX122" fmla="*/ 164306 w 593384"/>
              <a:gd name="connsiteY122" fmla="*/ 372422 h 606580"/>
              <a:gd name="connsiteX123" fmla="*/ 158273 w 593384"/>
              <a:gd name="connsiteY123" fmla="*/ 349550 h 606580"/>
              <a:gd name="connsiteX124" fmla="*/ 140937 w 593384"/>
              <a:gd name="connsiteY124" fmla="*/ 327898 h 606580"/>
              <a:gd name="connsiteX125" fmla="*/ 96566 w 593384"/>
              <a:gd name="connsiteY125" fmla="*/ 292676 h 606580"/>
              <a:gd name="connsiteX126" fmla="*/ 59757 w 593384"/>
              <a:gd name="connsiteY126" fmla="*/ 279792 h 606580"/>
              <a:gd name="connsiteX127" fmla="*/ 59789 w 593384"/>
              <a:gd name="connsiteY127" fmla="*/ 279227 h 606580"/>
              <a:gd name="connsiteX128" fmla="*/ 96899 w 593384"/>
              <a:gd name="connsiteY128" fmla="*/ 292266 h 606580"/>
              <a:gd name="connsiteX129" fmla="*/ 141264 w 593384"/>
              <a:gd name="connsiteY129" fmla="*/ 327495 h 606580"/>
              <a:gd name="connsiteX130" fmla="*/ 158750 w 593384"/>
              <a:gd name="connsiteY130" fmla="*/ 349303 h 606580"/>
              <a:gd name="connsiteX131" fmla="*/ 164782 w 593384"/>
              <a:gd name="connsiteY131" fmla="*/ 371950 h 606580"/>
              <a:gd name="connsiteX132" fmla="*/ 358276 w 593384"/>
              <a:gd name="connsiteY132" fmla="*/ 371950 h 606580"/>
              <a:gd name="connsiteX133" fmla="*/ 358276 w 593384"/>
              <a:gd name="connsiteY133" fmla="*/ 361656 h 606580"/>
              <a:gd name="connsiteX134" fmla="*/ 363392 w 593384"/>
              <a:gd name="connsiteY134" fmla="*/ 337560 h 606580"/>
              <a:gd name="connsiteX135" fmla="*/ 376984 w 593384"/>
              <a:gd name="connsiteY135" fmla="*/ 318345 h 606580"/>
              <a:gd name="connsiteX136" fmla="*/ 418065 w 593384"/>
              <a:gd name="connsiteY136" fmla="*/ 302027 h 606580"/>
              <a:gd name="connsiteX137" fmla="*/ 455557 w 593384"/>
              <a:gd name="connsiteY137" fmla="*/ 315371 h 606580"/>
              <a:gd name="connsiteX138" fmla="*/ 572004 w 593384"/>
              <a:gd name="connsiteY138" fmla="*/ 409543 h 606580"/>
              <a:gd name="connsiteX139" fmla="*/ 576510 w 593384"/>
              <a:gd name="connsiteY139" fmla="*/ 413584 h 606580"/>
              <a:gd name="connsiteX140" fmla="*/ 576357 w 593384"/>
              <a:gd name="connsiteY140" fmla="*/ 495099 h 606580"/>
              <a:gd name="connsiteX141" fmla="*/ 572233 w 593384"/>
              <a:gd name="connsiteY141" fmla="*/ 498835 h 606580"/>
              <a:gd name="connsiteX142" fmla="*/ 457390 w 593384"/>
              <a:gd name="connsiteY142" fmla="*/ 592855 h 606580"/>
              <a:gd name="connsiteX143" fmla="*/ 419058 w 593384"/>
              <a:gd name="connsiteY143" fmla="*/ 606580 h 606580"/>
              <a:gd name="connsiteX144" fmla="*/ 377289 w 593384"/>
              <a:gd name="connsiteY144" fmla="*/ 589957 h 606580"/>
              <a:gd name="connsiteX145" fmla="*/ 363468 w 593384"/>
              <a:gd name="connsiteY145" fmla="*/ 570512 h 606580"/>
              <a:gd name="connsiteX146" fmla="*/ 358276 w 593384"/>
              <a:gd name="connsiteY146" fmla="*/ 545959 h 606580"/>
              <a:gd name="connsiteX147" fmla="*/ 358276 w 593384"/>
              <a:gd name="connsiteY147" fmla="*/ 536656 h 606580"/>
              <a:gd name="connsiteX148" fmla="*/ 59713 w 593384"/>
              <a:gd name="connsiteY148" fmla="*/ 536656 h 606580"/>
              <a:gd name="connsiteX149" fmla="*/ 0 w 593384"/>
              <a:gd name="connsiteY149" fmla="*/ 477027 h 606580"/>
              <a:gd name="connsiteX150" fmla="*/ 0 w 593384"/>
              <a:gd name="connsiteY150" fmla="*/ 338857 h 606580"/>
              <a:gd name="connsiteX151" fmla="*/ 5116 w 593384"/>
              <a:gd name="connsiteY151" fmla="*/ 314761 h 606580"/>
              <a:gd name="connsiteX152" fmla="*/ 18632 w 593384"/>
              <a:gd name="connsiteY152" fmla="*/ 295621 h 606580"/>
              <a:gd name="connsiteX153" fmla="*/ 59789 w 593384"/>
              <a:gd name="connsiteY153" fmla="*/ 279227 h 606580"/>
              <a:gd name="connsiteX154" fmla="*/ 174327 w 593384"/>
              <a:gd name="connsiteY154" fmla="*/ 44608 h 606580"/>
              <a:gd name="connsiteX155" fmla="*/ 164247 w 593384"/>
              <a:gd name="connsiteY155" fmla="*/ 48192 h 606580"/>
              <a:gd name="connsiteX156" fmla="*/ 49403 w 593384"/>
              <a:gd name="connsiteY156" fmla="*/ 142211 h 606580"/>
              <a:gd name="connsiteX157" fmla="*/ 48487 w 593384"/>
              <a:gd name="connsiteY157" fmla="*/ 142974 h 606580"/>
              <a:gd name="connsiteX158" fmla="*/ 48487 w 593384"/>
              <a:gd name="connsiteY158" fmla="*/ 161580 h 606580"/>
              <a:gd name="connsiteX159" fmla="*/ 49480 w 593384"/>
              <a:gd name="connsiteY159" fmla="*/ 162418 h 606580"/>
              <a:gd name="connsiteX160" fmla="*/ 165851 w 593384"/>
              <a:gd name="connsiteY160" fmla="*/ 256590 h 606580"/>
              <a:gd name="connsiteX161" fmla="*/ 175319 w 593384"/>
              <a:gd name="connsiteY161" fmla="*/ 259946 h 606580"/>
              <a:gd name="connsiteX162" fmla="*/ 190438 w 593384"/>
              <a:gd name="connsiteY162" fmla="*/ 244924 h 606580"/>
              <a:gd name="connsiteX163" fmla="*/ 190438 w 593384"/>
              <a:gd name="connsiteY163" fmla="*/ 206111 h 606580"/>
              <a:gd name="connsiteX164" fmla="*/ 206550 w 593384"/>
              <a:gd name="connsiteY164" fmla="*/ 190098 h 606580"/>
              <a:gd name="connsiteX165" fmla="*/ 456931 w 593384"/>
              <a:gd name="connsiteY165" fmla="*/ 190098 h 606580"/>
              <a:gd name="connsiteX166" fmla="*/ 473042 w 593384"/>
              <a:gd name="connsiteY166" fmla="*/ 206111 h 606580"/>
              <a:gd name="connsiteX167" fmla="*/ 473042 w 593384"/>
              <a:gd name="connsiteY167" fmla="*/ 229978 h 606580"/>
              <a:gd name="connsiteX168" fmla="*/ 479915 w 593384"/>
              <a:gd name="connsiteY168" fmla="*/ 244238 h 606580"/>
              <a:gd name="connsiteX169" fmla="*/ 524279 w 593384"/>
              <a:gd name="connsiteY169" fmla="*/ 279466 h 606580"/>
              <a:gd name="connsiteX170" fmla="*/ 533595 w 593384"/>
              <a:gd name="connsiteY170" fmla="*/ 282745 h 606580"/>
              <a:gd name="connsiteX171" fmla="*/ 548714 w 593384"/>
              <a:gd name="connsiteY171" fmla="*/ 267723 h 606580"/>
              <a:gd name="connsiteX172" fmla="*/ 548714 w 593384"/>
              <a:gd name="connsiteY172" fmla="*/ 129553 h 606580"/>
              <a:gd name="connsiteX173" fmla="*/ 533671 w 593384"/>
              <a:gd name="connsiteY173" fmla="*/ 114532 h 606580"/>
              <a:gd name="connsiteX174" fmla="*/ 206550 w 593384"/>
              <a:gd name="connsiteY174" fmla="*/ 114532 h 606580"/>
              <a:gd name="connsiteX175" fmla="*/ 190438 w 593384"/>
              <a:gd name="connsiteY175" fmla="*/ 98442 h 606580"/>
              <a:gd name="connsiteX176" fmla="*/ 190438 w 593384"/>
              <a:gd name="connsiteY176" fmla="*/ 60621 h 606580"/>
              <a:gd name="connsiteX177" fmla="*/ 174327 w 593384"/>
              <a:gd name="connsiteY177" fmla="*/ 44608 h 606580"/>
              <a:gd name="connsiteX178" fmla="*/ 174289 w 593384"/>
              <a:gd name="connsiteY178" fmla="*/ 44097 h 606580"/>
              <a:gd name="connsiteX179" fmla="*/ 190936 w 593384"/>
              <a:gd name="connsiteY179" fmla="*/ 60641 h 606580"/>
              <a:gd name="connsiteX180" fmla="*/ 190936 w 593384"/>
              <a:gd name="connsiteY180" fmla="*/ 98455 h 606580"/>
              <a:gd name="connsiteX181" fmla="*/ 206513 w 593384"/>
              <a:gd name="connsiteY181" fmla="*/ 114008 h 606580"/>
              <a:gd name="connsiteX182" fmla="*/ 533641 w 593384"/>
              <a:gd name="connsiteY182" fmla="*/ 114008 h 606580"/>
              <a:gd name="connsiteX183" fmla="*/ 549218 w 593384"/>
              <a:gd name="connsiteY183" fmla="*/ 129560 h 606580"/>
              <a:gd name="connsiteX184" fmla="*/ 549218 w 593384"/>
              <a:gd name="connsiteY184" fmla="*/ 267704 h 606580"/>
              <a:gd name="connsiteX185" fmla="*/ 533564 w 593384"/>
              <a:gd name="connsiteY185" fmla="*/ 283257 h 606580"/>
              <a:gd name="connsiteX186" fmla="*/ 523943 w 593384"/>
              <a:gd name="connsiteY186" fmla="*/ 279826 h 606580"/>
              <a:gd name="connsiteX187" fmla="*/ 479578 w 593384"/>
              <a:gd name="connsiteY187" fmla="*/ 244604 h 606580"/>
              <a:gd name="connsiteX188" fmla="*/ 472476 w 593384"/>
              <a:gd name="connsiteY188" fmla="*/ 229966 h 606580"/>
              <a:gd name="connsiteX189" fmla="*/ 472476 w 593384"/>
              <a:gd name="connsiteY189" fmla="*/ 206104 h 606580"/>
              <a:gd name="connsiteX190" fmla="*/ 456899 w 593384"/>
              <a:gd name="connsiteY190" fmla="*/ 190551 h 606580"/>
              <a:gd name="connsiteX191" fmla="*/ 206513 w 593384"/>
              <a:gd name="connsiteY191" fmla="*/ 190551 h 606580"/>
              <a:gd name="connsiteX192" fmla="*/ 190936 w 593384"/>
              <a:gd name="connsiteY192" fmla="*/ 206104 h 606580"/>
              <a:gd name="connsiteX193" fmla="*/ 190936 w 593384"/>
              <a:gd name="connsiteY193" fmla="*/ 244909 h 606580"/>
              <a:gd name="connsiteX194" fmla="*/ 175282 w 593384"/>
              <a:gd name="connsiteY194" fmla="*/ 260462 h 606580"/>
              <a:gd name="connsiteX195" fmla="*/ 165508 w 593384"/>
              <a:gd name="connsiteY195" fmla="*/ 256955 h 606580"/>
              <a:gd name="connsiteX196" fmla="*/ 49058 w 593384"/>
              <a:gd name="connsiteY196" fmla="*/ 162800 h 606580"/>
              <a:gd name="connsiteX197" fmla="*/ 48066 w 593384"/>
              <a:gd name="connsiteY197" fmla="*/ 161885 h 606580"/>
              <a:gd name="connsiteX198" fmla="*/ 48142 w 593384"/>
              <a:gd name="connsiteY198" fmla="*/ 142673 h 606580"/>
              <a:gd name="connsiteX199" fmla="*/ 49058 w 593384"/>
              <a:gd name="connsiteY199" fmla="*/ 141835 h 606580"/>
              <a:gd name="connsiteX200" fmla="*/ 163904 w 593384"/>
              <a:gd name="connsiteY200" fmla="*/ 47833 h 606580"/>
              <a:gd name="connsiteX201" fmla="*/ 174289 w 593384"/>
              <a:gd name="connsiteY201" fmla="*/ 44097 h 606580"/>
              <a:gd name="connsiteX202" fmla="*/ 174327 w 593384"/>
              <a:gd name="connsiteY202" fmla="*/ 43540 h 606580"/>
              <a:gd name="connsiteX203" fmla="*/ 163636 w 593384"/>
              <a:gd name="connsiteY203" fmla="*/ 47429 h 606580"/>
              <a:gd name="connsiteX204" fmla="*/ 48793 w 593384"/>
              <a:gd name="connsiteY204" fmla="*/ 141449 h 606580"/>
              <a:gd name="connsiteX205" fmla="*/ 47800 w 593384"/>
              <a:gd name="connsiteY205" fmla="*/ 142288 h 606580"/>
              <a:gd name="connsiteX206" fmla="*/ 47800 w 593384"/>
              <a:gd name="connsiteY206" fmla="*/ 162266 h 606580"/>
              <a:gd name="connsiteX207" fmla="*/ 48793 w 593384"/>
              <a:gd name="connsiteY207" fmla="*/ 163181 h 606580"/>
              <a:gd name="connsiteX208" fmla="*/ 165240 w 593384"/>
              <a:gd name="connsiteY208" fmla="*/ 257353 h 606580"/>
              <a:gd name="connsiteX209" fmla="*/ 175319 w 593384"/>
              <a:gd name="connsiteY209" fmla="*/ 261013 h 606580"/>
              <a:gd name="connsiteX210" fmla="*/ 191431 w 593384"/>
              <a:gd name="connsiteY210" fmla="*/ 244924 h 606580"/>
              <a:gd name="connsiteX211" fmla="*/ 191431 w 593384"/>
              <a:gd name="connsiteY211" fmla="*/ 206111 h 606580"/>
              <a:gd name="connsiteX212" fmla="*/ 206550 w 593384"/>
              <a:gd name="connsiteY212" fmla="*/ 191089 h 606580"/>
              <a:gd name="connsiteX213" fmla="*/ 456931 w 593384"/>
              <a:gd name="connsiteY213" fmla="*/ 191089 h 606580"/>
              <a:gd name="connsiteX214" fmla="*/ 472050 w 593384"/>
              <a:gd name="connsiteY214" fmla="*/ 206111 h 606580"/>
              <a:gd name="connsiteX215" fmla="*/ 472050 w 593384"/>
              <a:gd name="connsiteY215" fmla="*/ 229978 h 606580"/>
              <a:gd name="connsiteX216" fmla="*/ 479304 w 593384"/>
              <a:gd name="connsiteY216" fmla="*/ 245000 h 606580"/>
              <a:gd name="connsiteX217" fmla="*/ 523668 w 593384"/>
              <a:gd name="connsiteY217" fmla="*/ 280229 h 606580"/>
              <a:gd name="connsiteX218" fmla="*/ 533595 w 593384"/>
              <a:gd name="connsiteY218" fmla="*/ 283813 h 606580"/>
              <a:gd name="connsiteX219" fmla="*/ 549707 w 593384"/>
              <a:gd name="connsiteY219" fmla="*/ 267723 h 606580"/>
              <a:gd name="connsiteX220" fmla="*/ 549707 w 593384"/>
              <a:gd name="connsiteY220" fmla="*/ 129553 h 606580"/>
              <a:gd name="connsiteX221" fmla="*/ 533671 w 593384"/>
              <a:gd name="connsiteY221" fmla="*/ 113464 h 606580"/>
              <a:gd name="connsiteX222" fmla="*/ 206550 w 593384"/>
              <a:gd name="connsiteY222" fmla="*/ 113464 h 606580"/>
              <a:gd name="connsiteX223" fmla="*/ 191431 w 593384"/>
              <a:gd name="connsiteY223" fmla="*/ 98442 h 606580"/>
              <a:gd name="connsiteX224" fmla="*/ 191431 w 593384"/>
              <a:gd name="connsiteY224" fmla="*/ 60621 h 606580"/>
              <a:gd name="connsiteX225" fmla="*/ 174327 w 593384"/>
              <a:gd name="connsiteY225" fmla="*/ 43540 h 606580"/>
              <a:gd name="connsiteX226" fmla="*/ 174327 w 593384"/>
              <a:gd name="connsiteY226" fmla="*/ 991 h 606580"/>
              <a:gd name="connsiteX227" fmla="*/ 215408 w 593384"/>
              <a:gd name="connsiteY227" fmla="*/ 17309 h 606580"/>
              <a:gd name="connsiteX228" fmla="*/ 228999 w 593384"/>
              <a:gd name="connsiteY228" fmla="*/ 36449 h 606580"/>
              <a:gd name="connsiteX229" fmla="*/ 234039 w 593384"/>
              <a:gd name="connsiteY229" fmla="*/ 60621 h 606580"/>
              <a:gd name="connsiteX230" fmla="*/ 234039 w 593384"/>
              <a:gd name="connsiteY230" fmla="*/ 70915 h 606580"/>
              <a:gd name="connsiteX231" fmla="*/ 533671 w 593384"/>
              <a:gd name="connsiteY231" fmla="*/ 70915 h 606580"/>
              <a:gd name="connsiteX232" fmla="*/ 592315 w 593384"/>
              <a:gd name="connsiteY232" fmla="*/ 129553 h 606580"/>
              <a:gd name="connsiteX233" fmla="*/ 592315 w 593384"/>
              <a:gd name="connsiteY233" fmla="*/ 267723 h 606580"/>
              <a:gd name="connsiteX234" fmla="*/ 587352 w 593384"/>
              <a:gd name="connsiteY234" fmla="*/ 291438 h 606580"/>
              <a:gd name="connsiteX235" fmla="*/ 573989 w 593384"/>
              <a:gd name="connsiteY235" fmla="*/ 310272 h 606580"/>
              <a:gd name="connsiteX236" fmla="*/ 533595 w 593384"/>
              <a:gd name="connsiteY236" fmla="*/ 326285 h 606580"/>
              <a:gd name="connsiteX237" fmla="*/ 497095 w 593384"/>
              <a:gd name="connsiteY237" fmla="*/ 313551 h 606580"/>
              <a:gd name="connsiteX238" fmla="*/ 452731 w 593384"/>
              <a:gd name="connsiteY238" fmla="*/ 278323 h 606580"/>
              <a:gd name="connsiteX239" fmla="*/ 435550 w 593384"/>
              <a:gd name="connsiteY239" fmla="*/ 256819 h 606580"/>
              <a:gd name="connsiteX240" fmla="*/ 429594 w 593384"/>
              <a:gd name="connsiteY240" fmla="*/ 234096 h 606580"/>
              <a:gd name="connsiteX241" fmla="*/ 429518 w 593384"/>
              <a:gd name="connsiteY241" fmla="*/ 233638 h 606580"/>
              <a:gd name="connsiteX242" fmla="*/ 234039 w 593384"/>
              <a:gd name="connsiteY242" fmla="*/ 233638 h 606580"/>
              <a:gd name="connsiteX243" fmla="*/ 234039 w 593384"/>
              <a:gd name="connsiteY243" fmla="*/ 244924 h 606580"/>
              <a:gd name="connsiteX244" fmla="*/ 229076 w 593384"/>
              <a:gd name="connsiteY244" fmla="*/ 268638 h 606580"/>
              <a:gd name="connsiteX245" fmla="*/ 215713 w 593384"/>
              <a:gd name="connsiteY245" fmla="*/ 287473 h 606580"/>
              <a:gd name="connsiteX246" fmla="*/ 175319 w 593384"/>
              <a:gd name="connsiteY246" fmla="*/ 303562 h 606580"/>
              <a:gd name="connsiteX247" fmla="*/ 138438 w 593384"/>
              <a:gd name="connsiteY247" fmla="*/ 290447 h 606580"/>
              <a:gd name="connsiteX248" fmla="*/ 21991 w 593384"/>
              <a:gd name="connsiteY248" fmla="*/ 196275 h 606580"/>
              <a:gd name="connsiteX249" fmla="*/ 17562 w 593384"/>
              <a:gd name="connsiteY249" fmla="*/ 192309 h 606580"/>
              <a:gd name="connsiteX250" fmla="*/ 17714 w 593384"/>
              <a:gd name="connsiteY250" fmla="*/ 112168 h 606580"/>
              <a:gd name="connsiteX251" fmla="*/ 21762 w 593384"/>
              <a:gd name="connsiteY251" fmla="*/ 108508 h 606580"/>
              <a:gd name="connsiteX252" fmla="*/ 136605 w 593384"/>
              <a:gd name="connsiteY252" fmla="*/ 14564 h 606580"/>
              <a:gd name="connsiteX253" fmla="*/ 174327 w 593384"/>
              <a:gd name="connsiteY253" fmla="*/ 991 h 606580"/>
              <a:gd name="connsiteX254" fmla="*/ 174289 w 593384"/>
              <a:gd name="connsiteY254" fmla="*/ 565 h 606580"/>
              <a:gd name="connsiteX255" fmla="*/ 136262 w 593384"/>
              <a:gd name="connsiteY255" fmla="*/ 14135 h 606580"/>
              <a:gd name="connsiteX256" fmla="*/ 21416 w 593384"/>
              <a:gd name="connsiteY256" fmla="*/ 108137 h 606580"/>
              <a:gd name="connsiteX257" fmla="*/ 17293 w 593384"/>
              <a:gd name="connsiteY257" fmla="*/ 111797 h 606580"/>
              <a:gd name="connsiteX258" fmla="*/ 17216 w 593384"/>
              <a:gd name="connsiteY258" fmla="*/ 192686 h 606580"/>
              <a:gd name="connsiteX259" fmla="*/ 21645 w 593384"/>
              <a:gd name="connsiteY259" fmla="*/ 196650 h 606580"/>
              <a:gd name="connsiteX260" fmla="*/ 138095 w 593384"/>
              <a:gd name="connsiteY260" fmla="*/ 290805 h 606580"/>
              <a:gd name="connsiteX261" fmla="*/ 175282 w 593384"/>
              <a:gd name="connsiteY261" fmla="*/ 303994 h 606580"/>
              <a:gd name="connsiteX262" fmla="*/ 216058 w 593384"/>
              <a:gd name="connsiteY262" fmla="*/ 287831 h 606580"/>
              <a:gd name="connsiteX263" fmla="*/ 229498 w 593384"/>
              <a:gd name="connsiteY263" fmla="*/ 268848 h 606580"/>
              <a:gd name="connsiteX264" fmla="*/ 234538 w 593384"/>
              <a:gd name="connsiteY264" fmla="*/ 244909 h 606580"/>
              <a:gd name="connsiteX265" fmla="*/ 234538 w 593384"/>
              <a:gd name="connsiteY265" fmla="*/ 234159 h 606580"/>
              <a:gd name="connsiteX266" fmla="*/ 429027 w 593384"/>
              <a:gd name="connsiteY266" fmla="*/ 234159 h 606580"/>
              <a:gd name="connsiteX267" fmla="*/ 435060 w 593384"/>
              <a:gd name="connsiteY267" fmla="*/ 257031 h 606580"/>
              <a:gd name="connsiteX268" fmla="*/ 452393 w 593384"/>
              <a:gd name="connsiteY268" fmla="*/ 278683 h 606580"/>
              <a:gd name="connsiteX269" fmla="*/ 496759 w 593384"/>
              <a:gd name="connsiteY269" fmla="*/ 313905 h 606580"/>
              <a:gd name="connsiteX270" fmla="*/ 533564 w 593384"/>
              <a:gd name="connsiteY270" fmla="*/ 326789 h 606580"/>
              <a:gd name="connsiteX271" fmla="*/ 574341 w 593384"/>
              <a:gd name="connsiteY271" fmla="*/ 310550 h 606580"/>
              <a:gd name="connsiteX272" fmla="*/ 587780 w 593384"/>
              <a:gd name="connsiteY272" fmla="*/ 291567 h 606580"/>
              <a:gd name="connsiteX273" fmla="*/ 592820 w 593384"/>
              <a:gd name="connsiteY273" fmla="*/ 267704 h 606580"/>
              <a:gd name="connsiteX274" fmla="*/ 592820 w 593384"/>
              <a:gd name="connsiteY274" fmla="*/ 129560 h 606580"/>
              <a:gd name="connsiteX275" fmla="*/ 533641 w 593384"/>
              <a:gd name="connsiteY275" fmla="*/ 70476 h 606580"/>
              <a:gd name="connsiteX276" fmla="*/ 234538 w 593384"/>
              <a:gd name="connsiteY276" fmla="*/ 70476 h 606580"/>
              <a:gd name="connsiteX277" fmla="*/ 234538 w 593384"/>
              <a:gd name="connsiteY277" fmla="*/ 60641 h 606580"/>
              <a:gd name="connsiteX278" fmla="*/ 229421 w 593384"/>
              <a:gd name="connsiteY278" fmla="*/ 36321 h 606580"/>
              <a:gd name="connsiteX279" fmla="*/ 215753 w 593384"/>
              <a:gd name="connsiteY279" fmla="*/ 16956 h 606580"/>
              <a:gd name="connsiteX280" fmla="*/ 174289 w 593384"/>
              <a:gd name="connsiteY280" fmla="*/ 565 h 606580"/>
              <a:gd name="connsiteX281" fmla="*/ 174327 w 593384"/>
              <a:gd name="connsiteY281" fmla="*/ 0 h 606580"/>
              <a:gd name="connsiteX282" fmla="*/ 216095 w 593384"/>
              <a:gd name="connsiteY282" fmla="*/ 16623 h 606580"/>
              <a:gd name="connsiteX283" fmla="*/ 229916 w 593384"/>
              <a:gd name="connsiteY283" fmla="*/ 36068 h 606580"/>
              <a:gd name="connsiteX284" fmla="*/ 235108 w 593384"/>
              <a:gd name="connsiteY284" fmla="*/ 60621 h 606580"/>
              <a:gd name="connsiteX285" fmla="*/ 235108 w 593384"/>
              <a:gd name="connsiteY285" fmla="*/ 69924 h 606580"/>
              <a:gd name="connsiteX286" fmla="*/ 533671 w 593384"/>
              <a:gd name="connsiteY286" fmla="*/ 69924 h 606580"/>
              <a:gd name="connsiteX287" fmla="*/ 593384 w 593384"/>
              <a:gd name="connsiteY287" fmla="*/ 129553 h 606580"/>
              <a:gd name="connsiteX288" fmla="*/ 593384 w 593384"/>
              <a:gd name="connsiteY288" fmla="*/ 267723 h 606580"/>
              <a:gd name="connsiteX289" fmla="*/ 588268 w 593384"/>
              <a:gd name="connsiteY289" fmla="*/ 291819 h 606580"/>
              <a:gd name="connsiteX290" fmla="*/ 574752 w 593384"/>
              <a:gd name="connsiteY290" fmla="*/ 310959 h 606580"/>
              <a:gd name="connsiteX291" fmla="*/ 533595 w 593384"/>
              <a:gd name="connsiteY291" fmla="*/ 327353 h 606580"/>
              <a:gd name="connsiteX292" fmla="*/ 496485 w 593384"/>
              <a:gd name="connsiteY292" fmla="*/ 314314 h 606580"/>
              <a:gd name="connsiteX293" fmla="*/ 452120 w 593384"/>
              <a:gd name="connsiteY293" fmla="*/ 279085 h 606580"/>
              <a:gd name="connsiteX294" fmla="*/ 434634 w 593384"/>
              <a:gd name="connsiteY294" fmla="*/ 257277 h 606580"/>
              <a:gd name="connsiteX295" fmla="*/ 428602 w 593384"/>
              <a:gd name="connsiteY295" fmla="*/ 234630 h 606580"/>
              <a:gd name="connsiteX296" fmla="*/ 235108 w 593384"/>
              <a:gd name="connsiteY296" fmla="*/ 234630 h 606580"/>
              <a:gd name="connsiteX297" fmla="*/ 235108 w 593384"/>
              <a:gd name="connsiteY297" fmla="*/ 244924 h 606580"/>
              <a:gd name="connsiteX298" fmla="*/ 229992 w 593384"/>
              <a:gd name="connsiteY298" fmla="*/ 269020 h 606580"/>
              <a:gd name="connsiteX299" fmla="*/ 216400 w 593384"/>
              <a:gd name="connsiteY299" fmla="*/ 288235 h 606580"/>
              <a:gd name="connsiteX300" fmla="*/ 175319 w 593384"/>
              <a:gd name="connsiteY300" fmla="*/ 304553 h 606580"/>
              <a:gd name="connsiteX301" fmla="*/ 137827 w 593384"/>
              <a:gd name="connsiteY301" fmla="*/ 291209 h 606580"/>
              <a:gd name="connsiteX302" fmla="*/ 21380 w 593384"/>
              <a:gd name="connsiteY302" fmla="*/ 197037 h 606580"/>
              <a:gd name="connsiteX303" fmla="*/ 16875 w 593384"/>
              <a:gd name="connsiteY303" fmla="*/ 192996 h 606580"/>
              <a:gd name="connsiteX304" fmla="*/ 17027 w 593384"/>
              <a:gd name="connsiteY304" fmla="*/ 111405 h 606580"/>
              <a:gd name="connsiteX305" fmla="*/ 21151 w 593384"/>
              <a:gd name="connsiteY305" fmla="*/ 107745 h 606580"/>
              <a:gd name="connsiteX306" fmla="*/ 135994 w 593384"/>
              <a:gd name="connsiteY306" fmla="*/ 13725 h 606580"/>
              <a:gd name="connsiteX307" fmla="*/ 174327 w 593384"/>
              <a:gd name="connsiteY307" fmla="*/ 0 h 60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</a:cxnLst>
            <a:rect l="l" t="t" r="r" b="b"/>
            <a:pathLst>
              <a:path w="593384" h="606580">
                <a:moveTo>
                  <a:pt x="59789" y="323835"/>
                </a:moveTo>
                <a:cubicBezTo>
                  <a:pt x="52535" y="323835"/>
                  <a:pt x="44670" y="329554"/>
                  <a:pt x="44670" y="338857"/>
                </a:cubicBezTo>
                <a:lnTo>
                  <a:pt x="44670" y="477027"/>
                </a:lnTo>
                <a:cubicBezTo>
                  <a:pt x="44670" y="485338"/>
                  <a:pt x="51390" y="492048"/>
                  <a:pt x="59713" y="492048"/>
                </a:cubicBezTo>
                <a:lnTo>
                  <a:pt x="386834" y="492048"/>
                </a:lnTo>
                <a:cubicBezTo>
                  <a:pt x="395692" y="492048"/>
                  <a:pt x="402946" y="499292"/>
                  <a:pt x="402946" y="508138"/>
                </a:cubicBezTo>
                <a:lnTo>
                  <a:pt x="402946" y="545959"/>
                </a:lnTo>
                <a:cubicBezTo>
                  <a:pt x="402946" y="555872"/>
                  <a:pt x="411269" y="561972"/>
                  <a:pt x="419058" y="561972"/>
                </a:cubicBezTo>
                <a:cubicBezTo>
                  <a:pt x="422723" y="561972"/>
                  <a:pt x="426159" y="560752"/>
                  <a:pt x="429137" y="558388"/>
                </a:cubicBezTo>
                <a:lnTo>
                  <a:pt x="543981" y="464369"/>
                </a:lnTo>
                <a:cubicBezTo>
                  <a:pt x="544286" y="464140"/>
                  <a:pt x="544592" y="463835"/>
                  <a:pt x="544897" y="463606"/>
                </a:cubicBezTo>
                <a:cubicBezTo>
                  <a:pt x="550013" y="458497"/>
                  <a:pt x="550013" y="450109"/>
                  <a:pt x="544897" y="445000"/>
                </a:cubicBezTo>
                <a:cubicBezTo>
                  <a:pt x="544592" y="444695"/>
                  <a:pt x="544210" y="444390"/>
                  <a:pt x="543904" y="444162"/>
                </a:cubicBezTo>
                <a:lnTo>
                  <a:pt x="427533" y="349990"/>
                </a:lnTo>
                <a:cubicBezTo>
                  <a:pt x="424784" y="347778"/>
                  <a:pt x="421501" y="346634"/>
                  <a:pt x="418065" y="346634"/>
                </a:cubicBezTo>
                <a:cubicBezTo>
                  <a:pt x="410811" y="346634"/>
                  <a:pt x="402946" y="352353"/>
                  <a:pt x="402946" y="361656"/>
                </a:cubicBezTo>
                <a:lnTo>
                  <a:pt x="402946" y="400469"/>
                </a:lnTo>
                <a:cubicBezTo>
                  <a:pt x="402946" y="409314"/>
                  <a:pt x="395692" y="416482"/>
                  <a:pt x="386834" y="416482"/>
                </a:cubicBezTo>
                <a:lnTo>
                  <a:pt x="136453" y="416482"/>
                </a:lnTo>
                <a:cubicBezTo>
                  <a:pt x="127519" y="416482"/>
                  <a:pt x="120342" y="409314"/>
                  <a:pt x="120342" y="400469"/>
                </a:cubicBezTo>
                <a:lnTo>
                  <a:pt x="120342" y="376602"/>
                </a:lnTo>
                <a:cubicBezTo>
                  <a:pt x="120342" y="371035"/>
                  <a:pt x="117822" y="365850"/>
                  <a:pt x="113469" y="362342"/>
                </a:cubicBezTo>
                <a:lnTo>
                  <a:pt x="69105" y="327114"/>
                </a:lnTo>
                <a:cubicBezTo>
                  <a:pt x="66356" y="324979"/>
                  <a:pt x="63149" y="323835"/>
                  <a:pt x="59789" y="323835"/>
                </a:cubicBezTo>
                <a:close/>
                <a:moveTo>
                  <a:pt x="59757" y="323324"/>
                </a:moveTo>
                <a:cubicBezTo>
                  <a:pt x="63040" y="323324"/>
                  <a:pt x="66401" y="324391"/>
                  <a:pt x="69379" y="326755"/>
                </a:cubicBezTo>
                <a:lnTo>
                  <a:pt x="113750" y="361977"/>
                </a:lnTo>
                <a:cubicBezTo>
                  <a:pt x="118255" y="365484"/>
                  <a:pt x="120852" y="370897"/>
                  <a:pt x="120852" y="376615"/>
                </a:cubicBezTo>
                <a:lnTo>
                  <a:pt x="120852" y="400477"/>
                </a:lnTo>
                <a:cubicBezTo>
                  <a:pt x="120852" y="409016"/>
                  <a:pt x="127802" y="416030"/>
                  <a:pt x="136431" y="416030"/>
                </a:cubicBezTo>
                <a:lnTo>
                  <a:pt x="386846" y="416030"/>
                </a:lnTo>
                <a:cubicBezTo>
                  <a:pt x="395476" y="416030"/>
                  <a:pt x="402425" y="409016"/>
                  <a:pt x="402425" y="400477"/>
                </a:cubicBezTo>
                <a:lnTo>
                  <a:pt x="402425" y="361672"/>
                </a:lnTo>
                <a:cubicBezTo>
                  <a:pt x="402425" y="352447"/>
                  <a:pt x="410062" y="346119"/>
                  <a:pt x="418081" y="346119"/>
                </a:cubicBezTo>
                <a:cubicBezTo>
                  <a:pt x="421441" y="346119"/>
                  <a:pt x="424878" y="347187"/>
                  <a:pt x="427856" y="349626"/>
                </a:cubicBezTo>
                <a:lnTo>
                  <a:pt x="544319" y="443781"/>
                </a:lnTo>
                <a:cubicBezTo>
                  <a:pt x="544625" y="444086"/>
                  <a:pt x="545007" y="444314"/>
                  <a:pt x="545312" y="444696"/>
                </a:cubicBezTo>
                <a:cubicBezTo>
                  <a:pt x="550582" y="449956"/>
                  <a:pt x="550582" y="458647"/>
                  <a:pt x="545236" y="463908"/>
                </a:cubicBezTo>
                <a:cubicBezTo>
                  <a:pt x="544930" y="464213"/>
                  <a:pt x="544625" y="464518"/>
                  <a:pt x="544319" y="464746"/>
                </a:cubicBezTo>
                <a:lnTo>
                  <a:pt x="429460" y="558748"/>
                </a:lnTo>
                <a:cubicBezTo>
                  <a:pt x="426252" y="561340"/>
                  <a:pt x="422587" y="562484"/>
                  <a:pt x="419074" y="562484"/>
                </a:cubicBezTo>
                <a:cubicBezTo>
                  <a:pt x="410520" y="562484"/>
                  <a:pt x="402425" y="555775"/>
                  <a:pt x="402425" y="545940"/>
                </a:cubicBezTo>
                <a:lnTo>
                  <a:pt x="402425" y="508126"/>
                </a:lnTo>
                <a:cubicBezTo>
                  <a:pt x="402425" y="499511"/>
                  <a:pt x="395476" y="492573"/>
                  <a:pt x="386846" y="492573"/>
                </a:cubicBezTo>
                <a:lnTo>
                  <a:pt x="59680" y="492573"/>
                </a:lnTo>
                <a:cubicBezTo>
                  <a:pt x="51127" y="492573"/>
                  <a:pt x="44101" y="485636"/>
                  <a:pt x="44101" y="477021"/>
                </a:cubicBezTo>
                <a:lnTo>
                  <a:pt x="44101" y="338877"/>
                </a:lnTo>
                <a:cubicBezTo>
                  <a:pt x="44101" y="329652"/>
                  <a:pt x="51738" y="323324"/>
                  <a:pt x="59757" y="323324"/>
                </a:cubicBezTo>
                <a:close/>
                <a:moveTo>
                  <a:pt x="59789" y="322767"/>
                </a:moveTo>
                <a:cubicBezTo>
                  <a:pt x="52000" y="322767"/>
                  <a:pt x="43677" y="328944"/>
                  <a:pt x="43677" y="338857"/>
                </a:cubicBezTo>
                <a:lnTo>
                  <a:pt x="43677" y="477027"/>
                </a:lnTo>
                <a:cubicBezTo>
                  <a:pt x="43677" y="485872"/>
                  <a:pt x="50855" y="493116"/>
                  <a:pt x="59713" y="493116"/>
                </a:cubicBezTo>
                <a:lnTo>
                  <a:pt x="386834" y="493116"/>
                </a:lnTo>
                <a:cubicBezTo>
                  <a:pt x="395157" y="493116"/>
                  <a:pt x="401953" y="499826"/>
                  <a:pt x="401953" y="508138"/>
                </a:cubicBezTo>
                <a:lnTo>
                  <a:pt x="401953" y="545959"/>
                </a:lnTo>
                <a:cubicBezTo>
                  <a:pt x="401953" y="556482"/>
                  <a:pt x="410811" y="563040"/>
                  <a:pt x="419058" y="563040"/>
                </a:cubicBezTo>
                <a:cubicBezTo>
                  <a:pt x="422952" y="563040"/>
                  <a:pt x="426617" y="561667"/>
                  <a:pt x="429748" y="559151"/>
                </a:cubicBezTo>
                <a:lnTo>
                  <a:pt x="544592" y="465131"/>
                </a:lnTo>
                <a:cubicBezTo>
                  <a:pt x="544973" y="464902"/>
                  <a:pt x="545279" y="464597"/>
                  <a:pt x="545584" y="464292"/>
                </a:cubicBezTo>
                <a:cubicBezTo>
                  <a:pt x="551082" y="458802"/>
                  <a:pt x="551082" y="449804"/>
                  <a:pt x="545584" y="444314"/>
                </a:cubicBezTo>
                <a:cubicBezTo>
                  <a:pt x="545279" y="443933"/>
                  <a:pt x="544897" y="443628"/>
                  <a:pt x="544592" y="443399"/>
                </a:cubicBezTo>
                <a:lnTo>
                  <a:pt x="428144" y="349227"/>
                </a:lnTo>
                <a:cubicBezTo>
                  <a:pt x="425243" y="346863"/>
                  <a:pt x="421730" y="345567"/>
                  <a:pt x="418065" y="345567"/>
                </a:cubicBezTo>
                <a:cubicBezTo>
                  <a:pt x="410276" y="345567"/>
                  <a:pt x="401953" y="351743"/>
                  <a:pt x="401953" y="361656"/>
                </a:cubicBezTo>
                <a:lnTo>
                  <a:pt x="401953" y="400469"/>
                </a:lnTo>
                <a:cubicBezTo>
                  <a:pt x="401953" y="408704"/>
                  <a:pt x="395157" y="415491"/>
                  <a:pt x="386834" y="415491"/>
                </a:cubicBezTo>
                <a:lnTo>
                  <a:pt x="136453" y="415491"/>
                </a:lnTo>
                <a:cubicBezTo>
                  <a:pt x="128130" y="415491"/>
                  <a:pt x="121334" y="408704"/>
                  <a:pt x="121334" y="400469"/>
                </a:cubicBezTo>
                <a:lnTo>
                  <a:pt x="121334" y="376602"/>
                </a:lnTo>
                <a:cubicBezTo>
                  <a:pt x="121334" y="370730"/>
                  <a:pt x="118738" y="365240"/>
                  <a:pt x="114080" y="361580"/>
                </a:cubicBezTo>
                <a:lnTo>
                  <a:pt x="69716" y="326351"/>
                </a:lnTo>
                <a:cubicBezTo>
                  <a:pt x="66814" y="323987"/>
                  <a:pt x="63378" y="322767"/>
                  <a:pt x="59789" y="322767"/>
                </a:cubicBezTo>
                <a:close/>
                <a:moveTo>
                  <a:pt x="59789" y="280218"/>
                </a:moveTo>
                <a:cubicBezTo>
                  <a:pt x="72923" y="280218"/>
                  <a:pt x="85904" y="284793"/>
                  <a:pt x="96289" y="293029"/>
                </a:cubicBezTo>
                <a:lnTo>
                  <a:pt x="140653" y="328258"/>
                </a:lnTo>
                <a:cubicBezTo>
                  <a:pt x="147831" y="334053"/>
                  <a:pt x="153787" y="341449"/>
                  <a:pt x="157834" y="349761"/>
                </a:cubicBezTo>
                <a:cubicBezTo>
                  <a:pt x="161194" y="356776"/>
                  <a:pt x="163255" y="364630"/>
                  <a:pt x="163790" y="372484"/>
                </a:cubicBezTo>
                <a:lnTo>
                  <a:pt x="163866" y="372942"/>
                </a:lnTo>
                <a:lnTo>
                  <a:pt x="359345" y="372942"/>
                </a:lnTo>
                <a:lnTo>
                  <a:pt x="359345" y="361656"/>
                </a:lnTo>
                <a:cubicBezTo>
                  <a:pt x="359345" y="353421"/>
                  <a:pt x="361025" y="345414"/>
                  <a:pt x="364308" y="337942"/>
                </a:cubicBezTo>
                <a:cubicBezTo>
                  <a:pt x="367439" y="330850"/>
                  <a:pt x="371944" y="324445"/>
                  <a:pt x="377671" y="319107"/>
                </a:cubicBezTo>
                <a:cubicBezTo>
                  <a:pt x="388667" y="308737"/>
                  <a:pt x="403022" y="303018"/>
                  <a:pt x="418065" y="303018"/>
                </a:cubicBezTo>
                <a:cubicBezTo>
                  <a:pt x="431428" y="303018"/>
                  <a:pt x="444485" y="307669"/>
                  <a:pt x="454946" y="316133"/>
                </a:cubicBezTo>
                <a:lnTo>
                  <a:pt x="571393" y="410305"/>
                </a:lnTo>
                <a:cubicBezTo>
                  <a:pt x="572386" y="411144"/>
                  <a:pt x="573990" y="412517"/>
                  <a:pt x="575822" y="414271"/>
                </a:cubicBezTo>
                <a:cubicBezTo>
                  <a:pt x="597890" y="436384"/>
                  <a:pt x="597814" y="472375"/>
                  <a:pt x="575670" y="494412"/>
                </a:cubicBezTo>
                <a:cubicBezTo>
                  <a:pt x="574066" y="496014"/>
                  <a:pt x="572539" y="497310"/>
                  <a:pt x="571623" y="498072"/>
                </a:cubicBezTo>
                <a:lnTo>
                  <a:pt x="456779" y="592016"/>
                </a:lnTo>
                <a:cubicBezTo>
                  <a:pt x="446089" y="600785"/>
                  <a:pt x="432726" y="605589"/>
                  <a:pt x="419058" y="605589"/>
                </a:cubicBezTo>
                <a:cubicBezTo>
                  <a:pt x="403709" y="605589"/>
                  <a:pt x="389125" y="599793"/>
                  <a:pt x="377976" y="589271"/>
                </a:cubicBezTo>
                <a:cubicBezTo>
                  <a:pt x="372173" y="583780"/>
                  <a:pt x="367592" y="577375"/>
                  <a:pt x="364385" y="570131"/>
                </a:cubicBezTo>
                <a:cubicBezTo>
                  <a:pt x="361025" y="562506"/>
                  <a:pt x="359345" y="554423"/>
                  <a:pt x="359345" y="545959"/>
                </a:cubicBezTo>
                <a:lnTo>
                  <a:pt x="359345" y="535665"/>
                </a:lnTo>
                <a:lnTo>
                  <a:pt x="59713" y="535665"/>
                </a:lnTo>
                <a:cubicBezTo>
                  <a:pt x="27336" y="535665"/>
                  <a:pt x="1069" y="509358"/>
                  <a:pt x="1069" y="477027"/>
                </a:cubicBezTo>
                <a:lnTo>
                  <a:pt x="1069" y="338857"/>
                </a:lnTo>
                <a:cubicBezTo>
                  <a:pt x="1069" y="330621"/>
                  <a:pt x="2749" y="322615"/>
                  <a:pt x="6032" y="315142"/>
                </a:cubicBezTo>
                <a:cubicBezTo>
                  <a:pt x="9163" y="308051"/>
                  <a:pt x="13668" y="301722"/>
                  <a:pt x="19395" y="296308"/>
                </a:cubicBezTo>
                <a:cubicBezTo>
                  <a:pt x="30314" y="285937"/>
                  <a:pt x="44746" y="280218"/>
                  <a:pt x="59789" y="280218"/>
                </a:cubicBezTo>
                <a:close/>
                <a:moveTo>
                  <a:pt x="59757" y="279792"/>
                </a:moveTo>
                <a:cubicBezTo>
                  <a:pt x="44559" y="279792"/>
                  <a:pt x="30049" y="285510"/>
                  <a:pt x="18975" y="295955"/>
                </a:cubicBezTo>
                <a:cubicBezTo>
                  <a:pt x="13248" y="301367"/>
                  <a:pt x="8742" y="307771"/>
                  <a:pt x="5534" y="315014"/>
                </a:cubicBezTo>
                <a:cubicBezTo>
                  <a:pt x="2174" y="322562"/>
                  <a:pt x="494" y="330567"/>
                  <a:pt x="494" y="338877"/>
                </a:cubicBezTo>
                <a:lnTo>
                  <a:pt x="494" y="477021"/>
                </a:lnTo>
                <a:cubicBezTo>
                  <a:pt x="494" y="509574"/>
                  <a:pt x="27070" y="536105"/>
                  <a:pt x="59680" y="536105"/>
                </a:cubicBezTo>
                <a:lnTo>
                  <a:pt x="358818" y="536105"/>
                </a:lnTo>
                <a:lnTo>
                  <a:pt x="358818" y="545940"/>
                </a:lnTo>
                <a:cubicBezTo>
                  <a:pt x="358818" y="554403"/>
                  <a:pt x="360575" y="562636"/>
                  <a:pt x="363935" y="570260"/>
                </a:cubicBezTo>
                <a:cubicBezTo>
                  <a:pt x="367143" y="577579"/>
                  <a:pt x="371801" y="584059"/>
                  <a:pt x="377605" y="589625"/>
                </a:cubicBezTo>
                <a:cubicBezTo>
                  <a:pt x="388908" y="600222"/>
                  <a:pt x="403571" y="606016"/>
                  <a:pt x="419074" y="606016"/>
                </a:cubicBezTo>
                <a:cubicBezTo>
                  <a:pt x="432820" y="606016"/>
                  <a:pt x="446338" y="601213"/>
                  <a:pt x="457106" y="592446"/>
                </a:cubicBezTo>
                <a:lnTo>
                  <a:pt x="571965" y="498444"/>
                </a:lnTo>
                <a:cubicBezTo>
                  <a:pt x="572958" y="497681"/>
                  <a:pt x="574409" y="496385"/>
                  <a:pt x="576089" y="494784"/>
                </a:cubicBezTo>
                <a:cubicBezTo>
                  <a:pt x="598389" y="472523"/>
                  <a:pt x="598465" y="436233"/>
                  <a:pt x="576165" y="413895"/>
                </a:cubicBezTo>
                <a:cubicBezTo>
                  <a:pt x="574409" y="412142"/>
                  <a:pt x="572805" y="410770"/>
                  <a:pt x="571736" y="409931"/>
                </a:cubicBezTo>
                <a:lnTo>
                  <a:pt x="455273" y="315777"/>
                </a:lnTo>
                <a:cubicBezTo>
                  <a:pt x="444734" y="307238"/>
                  <a:pt x="431522" y="302587"/>
                  <a:pt x="418081" y="302587"/>
                </a:cubicBezTo>
                <a:cubicBezTo>
                  <a:pt x="402883" y="302587"/>
                  <a:pt x="388373" y="308305"/>
                  <a:pt x="377300" y="318750"/>
                </a:cubicBezTo>
                <a:cubicBezTo>
                  <a:pt x="371572" y="324163"/>
                  <a:pt x="367066" y="330567"/>
                  <a:pt x="363859" y="337733"/>
                </a:cubicBezTo>
                <a:cubicBezTo>
                  <a:pt x="360499" y="345281"/>
                  <a:pt x="358818" y="353362"/>
                  <a:pt x="358818" y="361672"/>
                </a:cubicBezTo>
                <a:lnTo>
                  <a:pt x="358818" y="372422"/>
                </a:lnTo>
                <a:lnTo>
                  <a:pt x="164306" y="372422"/>
                </a:lnTo>
                <a:cubicBezTo>
                  <a:pt x="163771" y="364569"/>
                  <a:pt x="161709" y="356717"/>
                  <a:pt x="158273" y="349550"/>
                </a:cubicBezTo>
                <a:cubicBezTo>
                  <a:pt x="154225" y="341164"/>
                  <a:pt x="148192" y="333693"/>
                  <a:pt x="140937" y="327898"/>
                </a:cubicBezTo>
                <a:lnTo>
                  <a:pt x="96566" y="292676"/>
                </a:lnTo>
                <a:cubicBezTo>
                  <a:pt x="86104" y="284366"/>
                  <a:pt x="73045" y="279792"/>
                  <a:pt x="59757" y="279792"/>
                </a:cubicBezTo>
                <a:close/>
                <a:moveTo>
                  <a:pt x="59789" y="279227"/>
                </a:moveTo>
                <a:cubicBezTo>
                  <a:pt x="73152" y="279227"/>
                  <a:pt x="86362" y="283878"/>
                  <a:pt x="96899" y="292266"/>
                </a:cubicBezTo>
                <a:lnTo>
                  <a:pt x="141264" y="327495"/>
                </a:lnTo>
                <a:cubicBezTo>
                  <a:pt x="148594" y="333290"/>
                  <a:pt x="154627" y="340839"/>
                  <a:pt x="158750" y="349303"/>
                </a:cubicBezTo>
                <a:cubicBezTo>
                  <a:pt x="162110" y="356319"/>
                  <a:pt x="164172" y="364096"/>
                  <a:pt x="164782" y="371950"/>
                </a:cubicBezTo>
                <a:lnTo>
                  <a:pt x="358276" y="371950"/>
                </a:lnTo>
                <a:lnTo>
                  <a:pt x="358276" y="361656"/>
                </a:lnTo>
                <a:cubicBezTo>
                  <a:pt x="358276" y="353268"/>
                  <a:pt x="360032" y="345186"/>
                  <a:pt x="363392" y="337560"/>
                </a:cubicBezTo>
                <a:cubicBezTo>
                  <a:pt x="366599" y="330316"/>
                  <a:pt x="371180" y="323835"/>
                  <a:pt x="376984" y="318345"/>
                </a:cubicBezTo>
                <a:cubicBezTo>
                  <a:pt x="388132" y="307822"/>
                  <a:pt x="402717" y="302027"/>
                  <a:pt x="418065" y="302027"/>
                </a:cubicBezTo>
                <a:cubicBezTo>
                  <a:pt x="431657" y="302027"/>
                  <a:pt x="444943" y="306754"/>
                  <a:pt x="455557" y="315371"/>
                </a:cubicBezTo>
                <a:lnTo>
                  <a:pt x="572004" y="409543"/>
                </a:lnTo>
                <a:cubicBezTo>
                  <a:pt x="573073" y="410382"/>
                  <a:pt x="574677" y="411754"/>
                  <a:pt x="576510" y="413584"/>
                </a:cubicBezTo>
                <a:cubicBezTo>
                  <a:pt x="598959" y="436079"/>
                  <a:pt x="598959" y="472680"/>
                  <a:pt x="576357" y="495099"/>
                </a:cubicBezTo>
                <a:cubicBezTo>
                  <a:pt x="574753" y="496776"/>
                  <a:pt x="573226" y="498072"/>
                  <a:pt x="572233" y="498835"/>
                </a:cubicBezTo>
                <a:lnTo>
                  <a:pt x="457390" y="592855"/>
                </a:lnTo>
                <a:cubicBezTo>
                  <a:pt x="446547" y="601700"/>
                  <a:pt x="432955" y="606580"/>
                  <a:pt x="419058" y="606580"/>
                </a:cubicBezTo>
                <a:cubicBezTo>
                  <a:pt x="403480" y="606580"/>
                  <a:pt x="388590" y="600709"/>
                  <a:pt x="377289" y="589957"/>
                </a:cubicBezTo>
                <a:cubicBezTo>
                  <a:pt x="371333" y="584467"/>
                  <a:pt x="366752" y="577909"/>
                  <a:pt x="363468" y="570512"/>
                </a:cubicBezTo>
                <a:cubicBezTo>
                  <a:pt x="360032" y="562811"/>
                  <a:pt x="358276" y="554499"/>
                  <a:pt x="358276" y="545959"/>
                </a:cubicBezTo>
                <a:lnTo>
                  <a:pt x="358276" y="536656"/>
                </a:lnTo>
                <a:lnTo>
                  <a:pt x="59713" y="536656"/>
                </a:lnTo>
                <a:cubicBezTo>
                  <a:pt x="26802" y="536656"/>
                  <a:pt x="0" y="509892"/>
                  <a:pt x="0" y="477027"/>
                </a:cubicBezTo>
                <a:lnTo>
                  <a:pt x="0" y="338857"/>
                </a:lnTo>
                <a:cubicBezTo>
                  <a:pt x="0" y="330469"/>
                  <a:pt x="1756" y="322386"/>
                  <a:pt x="5116" y="314761"/>
                </a:cubicBezTo>
                <a:cubicBezTo>
                  <a:pt x="8323" y="307517"/>
                  <a:pt x="12905" y="301035"/>
                  <a:pt x="18632" y="295621"/>
                </a:cubicBezTo>
                <a:cubicBezTo>
                  <a:pt x="29856" y="285022"/>
                  <a:pt x="44441" y="279227"/>
                  <a:pt x="59789" y="279227"/>
                </a:cubicBezTo>
                <a:close/>
                <a:moveTo>
                  <a:pt x="174327" y="44608"/>
                </a:moveTo>
                <a:cubicBezTo>
                  <a:pt x="170661" y="44608"/>
                  <a:pt x="167225" y="45828"/>
                  <a:pt x="164247" y="48192"/>
                </a:cubicBezTo>
                <a:lnTo>
                  <a:pt x="49403" y="142211"/>
                </a:lnTo>
                <a:cubicBezTo>
                  <a:pt x="49098" y="142440"/>
                  <a:pt x="48793" y="142745"/>
                  <a:pt x="48487" y="142974"/>
                </a:cubicBezTo>
                <a:cubicBezTo>
                  <a:pt x="43371" y="148083"/>
                  <a:pt x="43371" y="156394"/>
                  <a:pt x="48487" y="161580"/>
                </a:cubicBezTo>
                <a:cubicBezTo>
                  <a:pt x="48793" y="161885"/>
                  <a:pt x="49098" y="162113"/>
                  <a:pt x="49480" y="162418"/>
                </a:cubicBezTo>
                <a:lnTo>
                  <a:pt x="165851" y="256590"/>
                </a:lnTo>
                <a:cubicBezTo>
                  <a:pt x="168600" y="258802"/>
                  <a:pt x="171883" y="259946"/>
                  <a:pt x="175319" y="259946"/>
                </a:cubicBezTo>
                <a:cubicBezTo>
                  <a:pt x="182573" y="259946"/>
                  <a:pt x="190438" y="254227"/>
                  <a:pt x="190438" y="244924"/>
                </a:cubicBezTo>
                <a:lnTo>
                  <a:pt x="190438" y="206111"/>
                </a:lnTo>
                <a:cubicBezTo>
                  <a:pt x="190438" y="197266"/>
                  <a:pt x="197616" y="190098"/>
                  <a:pt x="206550" y="190098"/>
                </a:cubicBezTo>
                <a:lnTo>
                  <a:pt x="456931" y="190098"/>
                </a:lnTo>
                <a:cubicBezTo>
                  <a:pt x="465788" y="190098"/>
                  <a:pt x="473042" y="197266"/>
                  <a:pt x="473042" y="206111"/>
                </a:cubicBezTo>
                <a:lnTo>
                  <a:pt x="473042" y="229978"/>
                </a:lnTo>
                <a:cubicBezTo>
                  <a:pt x="473042" y="235545"/>
                  <a:pt x="475562" y="240730"/>
                  <a:pt x="479915" y="244238"/>
                </a:cubicBezTo>
                <a:lnTo>
                  <a:pt x="524279" y="279466"/>
                </a:lnTo>
                <a:cubicBezTo>
                  <a:pt x="526952" y="281601"/>
                  <a:pt x="530235" y="282745"/>
                  <a:pt x="533595" y="282745"/>
                </a:cubicBezTo>
                <a:cubicBezTo>
                  <a:pt x="540849" y="282745"/>
                  <a:pt x="548714" y="277026"/>
                  <a:pt x="548714" y="267723"/>
                </a:cubicBezTo>
                <a:lnTo>
                  <a:pt x="548714" y="129553"/>
                </a:lnTo>
                <a:cubicBezTo>
                  <a:pt x="548714" y="121242"/>
                  <a:pt x="541995" y="114532"/>
                  <a:pt x="533671" y="114532"/>
                </a:cubicBezTo>
                <a:lnTo>
                  <a:pt x="206550" y="114532"/>
                </a:lnTo>
                <a:cubicBezTo>
                  <a:pt x="197616" y="114532"/>
                  <a:pt x="190438" y="107288"/>
                  <a:pt x="190438" y="98442"/>
                </a:cubicBezTo>
                <a:lnTo>
                  <a:pt x="190438" y="60621"/>
                </a:lnTo>
                <a:cubicBezTo>
                  <a:pt x="190438" y="50708"/>
                  <a:pt x="182115" y="44608"/>
                  <a:pt x="174327" y="44608"/>
                </a:cubicBezTo>
                <a:close/>
                <a:moveTo>
                  <a:pt x="174289" y="44097"/>
                </a:moveTo>
                <a:cubicBezTo>
                  <a:pt x="182842" y="44097"/>
                  <a:pt x="190936" y="50806"/>
                  <a:pt x="190936" y="60641"/>
                </a:cubicBezTo>
                <a:lnTo>
                  <a:pt x="190936" y="98455"/>
                </a:lnTo>
                <a:cubicBezTo>
                  <a:pt x="190936" y="107070"/>
                  <a:pt x="197885" y="114008"/>
                  <a:pt x="206513" y="114008"/>
                </a:cubicBezTo>
                <a:lnTo>
                  <a:pt x="533641" y="114008"/>
                </a:lnTo>
                <a:cubicBezTo>
                  <a:pt x="542193" y="114008"/>
                  <a:pt x="549218" y="120945"/>
                  <a:pt x="549218" y="129560"/>
                </a:cubicBezTo>
                <a:lnTo>
                  <a:pt x="549218" y="267704"/>
                </a:lnTo>
                <a:cubicBezTo>
                  <a:pt x="549218" y="276929"/>
                  <a:pt x="541582" y="283257"/>
                  <a:pt x="533564" y="283257"/>
                </a:cubicBezTo>
                <a:cubicBezTo>
                  <a:pt x="530281" y="283257"/>
                  <a:pt x="526845" y="282190"/>
                  <a:pt x="523943" y="279826"/>
                </a:cubicBezTo>
                <a:lnTo>
                  <a:pt x="479578" y="244604"/>
                </a:lnTo>
                <a:cubicBezTo>
                  <a:pt x="475072" y="241021"/>
                  <a:pt x="472476" y="235684"/>
                  <a:pt x="472476" y="229966"/>
                </a:cubicBezTo>
                <a:lnTo>
                  <a:pt x="472476" y="206104"/>
                </a:lnTo>
                <a:cubicBezTo>
                  <a:pt x="472476" y="197565"/>
                  <a:pt x="465527" y="190551"/>
                  <a:pt x="456899" y="190551"/>
                </a:cubicBezTo>
                <a:lnTo>
                  <a:pt x="206513" y="190551"/>
                </a:lnTo>
                <a:cubicBezTo>
                  <a:pt x="197885" y="190551"/>
                  <a:pt x="190936" y="197565"/>
                  <a:pt x="190936" y="206104"/>
                </a:cubicBezTo>
                <a:lnTo>
                  <a:pt x="190936" y="244909"/>
                </a:lnTo>
                <a:cubicBezTo>
                  <a:pt x="190936" y="254134"/>
                  <a:pt x="183300" y="260462"/>
                  <a:pt x="175282" y="260462"/>
                </a:cubicBezTo>
                <a:cubicBezTo>
                  <a:pt x="171922" y="260462"/>
                  <a:pt x="168486" y="259394"/>
                  <a:pt x="165508" y="256955"/>
                </a:cubicBezTo>
                <a:lnTo>
                  <a:pt x="49058" y="162800"/>
                </a:lnTo>
                <a:cubicBezTo>
                  <a:pt x="48753" y="162495"/>
                  <a:pt x="48371" y="162190"/>
                  <a:pt x="48066" y="161885"/>
                </a:cubicBezTo>
                <a:cubicBezTo>
                  <a:pt x="42797" y="156625"/>
                  <a:pt x="42797" y="147934"/>
                  <a:pt x="48142" y="142673"/>
                </a:cubicBezTo>
                <a:cubicBezTo>
                  <a:pt x="48448" y="142368"/>
                  <a:pt x="48753" y="142063"/>
                  <a:pt x="49058" y="141835"/>
                </a:cubicBezTo>
                <a:lnTo>
                  <a:pt x="163904" y="47833"/>
                </a:lnTo>
                <a:cubicBezTo>
                  <a:pt x="167111" y="45241"/>
                  <a:pt x="170777" y="44097"/>
                  <a:pt x="174289" y="44097"/>
                </a:cubicBezTo>
                <a:close/>
                <a:moveTo>
                  <a:pt x="174327" y="43540"/>
                </a:moveTo>
                <a:cubicBezTo>
                  <a:pt x="170432" y="43540"/>
                  <a:pt x="166767" y="44913"/>
                  <a:pt x="163636" y="47429"/>
                </a:cubicBezTo>
                <a:lnTo>
                  <a:pt x="48793" y="141449"/>
                </a:lnTo>
                <a:cubicBezTo>
                  <a:pt x="48411" y="141678"/>
                  <a:pt x="48105" y="141983"/>
                  <a:pt x="47800" y="142288"/>
                </a:cubicBezTo>
                <a:cubicBezTo>
                  <a:pt x="42302" y="147778"/>
                  <a:pt x="42226" y="156776"/>
                  <a:pt x="47800" y="162266"/>
                </a:cubicBezTo>
                <a:cubicBezTo>
                  <a:pt x="48105" y="162647"/>
                  <a:pt x="48487" y="162876"/>
                  <a:pt x="48793" y="163181"/>
                </a:cubicBezTo>
                <a:lnTo>
                  <a:pt x="165240" y="257353"/>
                </a:lnTo>
                <a:cubicBezTo>
                  <a:pt x="168141" y="259717"/>
                  <a:pt x="171654" y="261013"/>
                  <a:pt x="175319" y="261013"/>
                </a:cubicBezTo>
                <a:cubicBezTo>
                  <a:pt x="183031" y="261013"/>
                  <a:pt x="191431" y="254837"/>
                  <a:pt x="191431" y="244924"/>
                </a:cubicBezTo>
                <a:lnTo>
                  <a:pt x="191431" y="206111"/>
                </a:lnTo>
                <a:cubicBezTo>
                  <a:pt x="191431" y="197876"/>
                  <a:pt x="198227" y="191089"/>
                  <a:pt x="206550" y="191089"/>
                </a:cubicBezTo>
                <a:lnTo>
                  <a:pt x="456931" y="191089"/>
                </a:lnTo>
                <a:cubicBezTo>
                  <a:pt x="465254" y="191089"/>
                  <a:pt x="472050" y="197876"/>
                  <a:pt x="472050" y="206111"/>
                </a:cubicBezTo>
                <a:lnTo>
                  <a:pt x="472050" y="229978"/>
                </a:lnTo>
                <a:cubicBezTo>
                  <a:pt x="472050" y="235850"/>
                  <a:pt x="474646" y="241340"/>
                  <a:pt x="479304" y="245000"/>
                </a:cubicBezTo>
                <a:lnTo>
                  <a:pt x="523668" y="280229"/>
                </a:lnTo>
                <a:cubicBezTo>
                  <a:pt x="526570" y="282593"/>
                  <a:pt x="530006" y="283813"/>
                  <a:pt x="533595" y="283813"/>
                </a:cubicBezTo>
                <a:cubicBezTo>
                  <a:pt x="541384" y="283813"/>
                  <a:pt x="549707" y="277636"/>
                  <a:pt x="549707" y="267723"/>
                </a:cubicBezTo>
                <a:lnTo>
                  <a:pt x="549707" y="129553"/>
                </a:lnTo>
                <a:cubicBezTo>
                  <a:pt x="549707" y="120708"/>
                  <a:pt x="542529" y="113464"/>
                  <a:pt x="533671" y="113464"/>
                </a:cubicBezTo>
                <a:lnTo>
                  <a:pt x="206550" y="113464"/>
                </a:lnTo>
                <a:cubicBezTo>
                  <a:pt x="198227" y="113464"/>
                  <a:pt x="191431" y="106754"/>
                  <a:pt x="191431" y="98442"/>
                </a:cubicBezTo>
                <a:lnTo>
                  <a:pt x="191431" y="60621"/>
                </a:lnTo>
                <a:cubicBezTo>
                  <a:pt x="191431" y="50098"/>
                  <a:pt x="182573" y="43540"/>
                  <a:pt x="174327" y="43540"/>
                </a:cubicBezTo>
                <a:close/>
                <a:moveTo>
                  <a:pt x="174327" y="991"/>
                </a:moveTo>
                <a:cubicBezTo>
                  <a:pt x="189675" y="991"/>
                  <a:pt x="204259" y="6786"/>
                  <a:pt x="215408" y="17309"/>
                </a:cubicBezTo>
                <a:cubicBezTo>
                  <a:pt x="221211" y="22800"/>
                  <a:pt x="225792" y="29205"/>
                  <a:pt x="228999" y="36449"/>
                </a:cubicBezTo>
                <a:cubicBezTo>
                  <a:pt x="232359" y="44074"/>
                  <a:pt x="234039" y="52157"/>
                  <a:pt x="234039" y="60621"/>
                </a:cubicBezTo>
                <a:lnTo>
                  <a:pt x="234039" y="70915"/>
                </a:lnTo>
                <a:lnTo>
                  <a:pt x="533671" y="70915"/>
                </a:lnTo>
                <a:cubicBezTo>
                  <a:pt x="565971" y="70915"/>
                  <a:pt x="592315" y="97222"/>
                  <a:pt x="592315" y="129553"/>
                </a:cubicBezTo>
                <a:lnTo>
                  <a:pt x="592315" y="267723"/>
                </a:lnTo>
                <a:cubicBezTo>
                  <a:pt x="592315" y="275959"/>
                  <a:pt x="590635" y="283965"/>
                  <a:pt x="587352" y="291438"/>
                </a:cubicBezTo>
                <a:cubicBezTo>
                  <a:pt x="584221" y="298529"/>
                  <a:pt x="579716" y="304858"/>
                  <a:pt x="573989" y="310272"/>
                </a:cubicBezTo>
                <a:cubicBezTo>
                  <a:pt x="562993" y="320643"/>
                  <a:pt x="548638" y="326285"/>
                  <a:pt x="533595" y="326285"/>
                </a:cubicBezTo>
                <a:cubicBezTo>
                  <a:pt x="520461" y="326285"/>
                  <a:pt x="507480" y="321787"/>
                  <a:pt x="497095" y="313551"/>
                </a:cubicBezTo>
                <a:lnTo>
                  <a:pt x="452731" y="278323"/>
                </a:lnTo>
                <a:cubicBezTo>
                  <a:pt x="445477" y="272527"/>
                  <a:pt x="439597" y="265131"/>
                  <a:pt x="435550" y="256819"/>
                </a:cubicBezTo>
                <a:cubicBezTo>
                  <a:pt x="432190" y="249804"/>
                  <a:pt x="430129" y="241950"/>
                  <a:pt x="429594" y="234096"/>
                </a:cubicBezTo>
                <a:lnTo>
                  <a:pt x="429518" y="233638"/>
                </a:lnTo>
                <a:lnTo>
                  <a:pt x="234039" y="233638"/>
                </a:lnTo>
                <a:lnTo>
                  <a:pt x="234039" y="244924"/>
                </a:lnTo>
                <a:cubicBezTo>
                  <a:pt x="234039" y="253159"/>
                  <a:pt x="232359" y="261166"/>
                  <a:pt x="229076" y="268638"/>
                </a:cubicBezTo>
                <a:cubicBezTo>
                  <a:pt x="225945" y="275730"/>
                  <a:pt x="221440" y="282059"/>
                  <a:pt x="215713" y="287473"/>
                </a:cubicBezTo>
                <a:cubicBezTo>
                  <a:pt x="204717" y="297843"/>
                  <a:pt x="190362" y="303562"/>
                  <a:pt x="175319" y="303562"/>
                </a:cubicBezTo>
                <a:cubicBezTo>
                  <a:pt x="161956" y="303562"/>
                  <a:pt x="148899" y="298911"/>
                  <a:pt x="138438" y="290447"/>
                </a:cubicBezTo>
                <a:lnTo>
                  <a:pt x="21991" y="196275"/>
                </a:lnTo>
                <a:cubicBezTo>
                  <a:pt x="20922" y="195436"/>
                  <a:pt x="19394" y="194063"/>
                  <a:pt x="17562" y="192309"/>
                </a:cubicBezTo>
                <a:cubicBezTo>
                  <a:pt x="-4506" y="170196"/>
                  <a:pt x="-4430" y="134205"/>
                  <a:pt x="17714" y="112168"/>
                </a:cubicBezTo>
                <a:cubicBezTo>
                  <a:pt x="19394" y="110490"/>
                  <a:pt x="20845" y="109270"/>
                  <a:pt x="21762" y="108508"/>
                </a:cubicBezTo>
                <a:lnTo>
                  <a:pt x="136605" y="14564"/>
                </a:lnTo>
                <a:cubicBezTo>
                  <a:pt x="147296" y="5795"/>
                  <a:pt x="160658" y="991"/>
                  <a:pt x="174327" y="991"/>
                </a:cubicBezTo>
                <a:close/>
                <a:moveTo>
                  <a:pt x="174289" y="565"/>
                </a:moveTo>
                <a:cubicBezTo>
                  <a:pt x="160544" y="565"/>
                  <a:pt x="147029" y="5368"/>
                  <a:pt x="136262" y="14135"/>
                </a:cubicBezTo>
                <a:lnTo>
                  <a:pt x="21416" y="108137"/>
                </a:lnTo>
                <a:cubicBezTo>
                  <a:pt x="20423" y="108900"/>
                  <a:pt x="18973" y="110120"/>
                  <a:pt x="17293" y="111797"/>
                </a:cubicBezTo>
                <a:cubicBezTo>
                  <a:pt x="-5005" y="134058"/>
                  <a:pt x="-5081" y="170348"/>
                  <a:pt x="17216" y="192686"/>
                </a:cubicBezTo>
                <a:cubicBezTo>
                  <a:pt x="18973" y="194439"/>
                  <a:pt x="20576" y="195811"/>
                  <a:pt x="21645" y="196650"/>
                </a:cubicBezTo>
                <a:lnTo>
                  <a:pt x="138095" y="290805"/>
                </a:lnTo>
                <a:cubicBezTo>
                  <a:pt x="148632" y="299343"/>
                  <a:pt x="161843" y="303994"/>
                  <a:pt x="175282" y="303994"/>
                </a:cubicBezTo>
                <a:cubicBezTo>
                  <a:pt x="190478" y="303994"/>
                  <a:pt x="204986" y="298276"/>
                  <a:pt x="216058" y="287831"/>
                </a:cubicBezTo>
                <a:cubicBezTo>
                  <a:pt x="221785" y="282418"/>
                  <a:pt x="226291" y="276014"/>
                  <a:pt x="229498" y="268848"/>
                </a:cubicBezTo>
                <a:cubicBezTo>
                  <a:pt x="232858" y="261300"/>
                  <a:pt x="234538" y="253219"/>
                  <a:pt x="234538" y="244909"/>
                </a:cubicBezTo>
                <a:lnTo>
                  <a:pt x="234538" y="234159"/>
                </a:lnTo>
                <a:lnTo>
                  <a:pt x="429027" y="234159"/>
                </a:lnTo>
                <a:cubicBezTo>
                  <a:pt x="429562" y="242012"/>
                  <a:pt x="431623" y="249864"/>
                  <a:pt x="435060" y="257031"/>
                </a:cubicBezTo>
                <a:cubicBezTo>
                  <a:pt x="439107" y="265417"/>
                  <a:pt x="445139" y="272888"/>
                  <a:pt x="452393" y="278683"/>
                </a:cubicBezTo>
                <a:lnTo>
                  <a:pt x="496759" y="313905"/>
                </a:lnTo>
                <a:cubicBezTo>
                  <a:pt x="507220" y="322215"/>
                  <a:pt x="520278" y="326789"/>
                  <a:pt x="533564" y="326789"/>
                </a:cubicBezTo>
                <a:cubicBezTo>
                  <a:pt x="548760" y="326789"/>
                  <a:pt x="563269" y="321071"/>
                  <a:pt x="574341" y="310550"/>
                </a:cubicBezTo>
                <a:cubicBezTo>
                  <a:pt x="580068" y="305137"/>
                  <a:pt x="584573" y="298810"/>
                  <a:pt x="587780" y="291567"/>
                </a:cubicBezTo>
                <a:cubicBezTo>
                  <a:pt x="591140" y="284019"/>
                  <a:pt x="592820" y="276014"/>
                  <a:pt x="592820" y="267704"/>
                </a:cubicBezTo>
                <a:lnTo>
                  <a:pt x="592820" y="129560"/>
                </a:lnTo>
                <a:cubicBezTo>
                  <a:pt x="592820" y="97007"/>
                  <a:pt x="566247" y="70476"/>
                  <a:pt x="533641" y="70476"/>
                </a:cubicBezTo>
                <a:lnTo>
                  <a:pt x="234538" y="70476"/>
                </a:lnTo>
                <a:lnTo>
                  <a:pt x="234538" y="60641"/>
                </a:lnTo>
                <a:cubicBezTo>
                  <a:pt x="234538" y="52102"/>
                  <a:pt x="232781" y="43945"/>
                  <a:pt x="229421" y="36321"/>
                </a:cubicBezTo>
                <a:cubicBezTo>
                  <a:pt x="226138" y="29002"/>
                  <a:pt x="221556" y="22522"/>
                  <a:pt x="215753" y="16956"/>
                </a:cubicBezTo>
                <a:cubicBezTo>
                  <a:pt x="204452" y="6359"/>
                  <a:pt x="189790" y="565"/>
                  <a:pt x="174289" y="565"/>
                </a:cubicBezTo>
                <a:close/>
                <a:moveTo>
                  <a:pt x="174327" y="0"/>
                </a:moveTo>
                <a:cubicBezTo>
                  <a:pt x="189904" y="0"/>
                  <a:pt x="204794" y="5871"/>
                  <a:pt x="216095" y="16623"/>
                </a:cubicBezTo>
                <a:cubicBezTo>
                  <a:pt x="221974" y="22113"/>
                  <a:pt x="226632" y="28671"/>
                  <a:pt x="229916" y="36068"/>
                </a:cubicBezTo>
                <a:cubicBezTo>
                  <a:pt x="233352" y="43769"/>
                  <a:pt x="235108" y="52081"/>
                  <a:pt x="235108" y="60621"/>
                </a:cubicBezTo>
                <a:lnTo>
                  <a:pt x="235108" y="69924"/>
                </a:lnTo>
                <a:lnTo>
                  <a:pt x="533671" y="69924"/>
                </a:lnTo>
                <a:cubicBezTo>
                  <a:pt x="566582" y="69924"/>
                  <a:pt x="593384" y="96688"/>
                  <a:pt x="593384" y="129553"/>
                </a:cubicBezTo>
                <a:lnTo>
                  <a:pt x="593384" y="267723"/>
                </a:lnTo>
                <a:cubicBezTo>
                  <a:pt x="593384" y="276111"/>
                  <a:pt x="591628" y="284194"/>
                  <a:pt x="588268" y="291819"/>
                </a:cubicBezTo>
                <a:cubicBezTo>
                  <a:pt x="585061" y="299063"/>
                  <a:pt x="580479" y="305545"/>
                  <a:pt x="574752" y="310959"/>
                </a:cubicBezTo>
                <a:cubicBezTo>
                  <a:pt x="563528" y="321558"/>
                  <a:pt x="548943" y="327353"/>
                  <a:pt x="533595" y="327353"/>
                </a:cubicBezTo>
                <a:cubicBezTo>
                  <a:pt x="520232" y="327353"/>
                  <a:pt x="507022" y="322702"/>
                  <a:pt x="496485" y="314314"/>
                </a:cubicBezTo>
                <a:lnTo>
                  <a:pt x="452120" y="279085"/>
                </a:lnTo>
                <a:cubicBezTo>
                  <a:pt x="444790" y="273290"/>
                  <a:pt x="438757" y="265665"/>
                  <a:pt x="434634" y="257277"/>
                </a:cubicBezTo>
                <a:cubicBezTo>
                  <a:pt x="431274" y="250261"/>
                  <a:pt x="429136" y="242407"/>
                  <a:pt x="428602" y="234630"/>
                </a:cubicBezTo>
                <a:lnTo>
                  <a:pt x="235108" y="234630"/>
                </a:lnTo>
                <a:lnTo>
                  <a:pt x="235108" y="244924"/>
                </a:lnTo>
                <a:cubicBezTo>
                  <a:pt x="235108" y="253312"/>
                  <a:pt x="233352" y="261394"/>
                  <a:pt x="229992" y="269020"/>
                </a:cubicBezTo>
                <a:cubicBezTo>
                  <a:pt x="226785" y="276264"/>
                  <a:pt x="222204" y="282745"/>
                  <a:pt x="216400" y="288235"/>
                </a:cubicBezTo>
                <a:cubicBezTo>
                  <a:pt x="205252" y="298758"/>
                  <a:pt x="190667" y="304553"/>
                  <a:pt x="175319" y="304553"/>
                </a:cubicBezTo>
                <a:cubicBezTo>
                  <a:pt x="161727" y="304553"/>
                  <a:pt x="148441" y="299826"/>
                  <a:pt x="137827" y="291209"/>
                </a:cubicBezTo>
                <a:lnTo>
                  <a:pt x="21380" y="197037"/>
                </a:lnTo>
                <a:cubicBezTo>
                  <a:pt x="20311" y="196198"/>
                  <a:pt x="18707" y="194826"/>
                  <a:pt x="16875" y="192996"/>
                </a:cubicBezTo>
                <a:cubicBezTo>
                  <a:pt x="-5575" y="170501"/>
                  <a:pt x="-5575" y="133900"/>
                  <a:pt x="17027" y="111405"/>
                </a:cubicBezTo>
                <a:cubicBezTo>
                  <a:pt x="18707" y="109804"/>
                  <a:pt x="20158" y="108508"/>
                  <a:pt x="21151" y="107745"/>
                </a:cubicBezTo>
                <a:lnTo>
                  <a:pt x="135994" y="13725"/>
                </a:lnTo>
                <a:cubicBezTo>
                  <a:pt x="146837" y="4880"/>
                  <a:pt x="160429" y="0"/>
                  <a:pt x="174327" y="0"/>
                </a:cubicBezTo>
                <a:close/>
              </a:path>
            </a:pathLst>
          </a:cu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45" name="îŝḷîḓé-Oval 18"/>
          <p:cNvSpPr/>
          <p:nvPr/>
        </p:nvSpPr>
        <p:spPr>
          <a:xfrm>
            <a:off x="4837377" y="5538271"/>
            <a:ext cx="225240" cy="231664"/>
          </a:xfrm>
          <a:custGeom>
            <a:avLst/>
            <a:gdLst>
              <a:gd name="T0" fmla="*/ 6023 w 6383"/>
              <a:gd name="T1" fmla="*/ 2985 h 6575"/>
              <a:gd name="T2" fmla="*/ 5921 w 6383"/>
              <a:gd name="T3" fmla="*/ 1957 h 6575"/>
              <a:gd name="T4" fmla="*/ 5304 w 6383"/>
              <a:gd name="T5" fmla="*/ 1379 h 6575"/>
              <a:gd name="T6" fmla="*/ 4619 w 6383"/>
              <a:gd name="T7" fmla="*/ 608 h 6575"/>
              <a:gd name="T8" fmla="*/ 3777 w 6383"/>
              <a:gd name="T9" fmla="*/ 501 h 6575"/>
              <a:gd name="T10" fmla="*/ 2768 w 6383"/>
              <a:gd name="T11" fmla="*/ 280 h 6575"/>
              <a:gd name="T12" fmla="*/ 2028 w 6383"/>
              <a:gd name="T13" fmla="*/ 688 h 6575"/>
              <a:gd name="T14" fmla="*/ 1083 w 6383"/>
              <a:gd name="T15" fmla="*/ 1103 h 6575"/>
              <a:gd name="T16" fmla="*/ 723 w 6383"/>
              <a:gd name="T17" fmla="*/ 1868 h 6575"/>
              <a:gd name="T18" fmla="*/ 201 w 6383"/>
              <a:gd name="T19" fmla="*/ 2759 h 6575"/>
              <a:gd name="T20" fmla="*/ 360 w 6383"/>
              <a:gd name="T21" fmla="*/ 3591 h 6575"/>
              <a:gd name="T22" fmla="*/ 461 w 6383"/>
              <a:gd name="T23" fmla="*/ 4619 h 6575"/>
              <a:gd name="T24" fmla="*/ 1079 w 6383"/>
              <a:gd name="T25" fmla="*/ 5197 h 6575"/>
              <a:gd name="T26" fmla="*/ 1764 w 6383"/>
              <a:gd name="T27" fmla="*/ 5968 h 6575"/>
              <a:gd name="T28" fmla="*/ 2604 w 6383"/>
              <a:gd name="T29" fmla="*/ 6073 h 6575"/>
              <a:gd name="T30" fmla="*/ 3613 w 6383"/>
              <a:gd name="T31" fmla="*/ 6295 h 6575"/>
              <a:gd name="T32" fmla="*/ 4353 w 6383"/>
              <a:gd name="T33" fmla="*/ 5888 h 6575"/>
              <a:gd name="T34" fmla="*/ 5299 w 6383"/>
              <a:gd name="T35" fmla="*/ 5473 h 6575"/>
              <a:gd name="T36" fmla="*/ 5659 w 6383"/>
              <a:gd name="T37" fmla="*/ 4708 h 6575"/>
              <a:gd name="T38" fmla="*/ 6180 w 6383"/>
              <a:gd name="T39" fmla="*/ 3817 h 6575"/>
              <a:gd name="T40" fmla="*/ 3877 w 6383"/>
              <a:gd name="T41" fmla="*/ 4231 h 6575"/>
              <a:gd name="T42" fmla="*/ 3381 w 6383"/>
              <a:gd name="T43" fmla="*/ 4613 h 6575"/>
              <a:gd name="T44" fmla="*/ 3287 w 6383"/>
              <a:gd name="T45" fmla="*/ 4924 h 6575"/>
              <a:gd name="T46" fmla="*/ 2960 w 6383"/>
              <a:gd name="T47" fmla="*/ 4820 h 6575"/>
              <a:gd name="T48" fmla="*/ 2844 w 6383"/>
              <a:gd name="T49" fmla="*/ 4529 h 6575"/>
              <a:gd name="T50" fmla="*/ 2356 w 6383"/>
              <a:gd name="T51" fmla="*/ 4233 h 6575"/>
              <a:gd name="T52" fmla="*/ 2560 w 6383"/>
              <a:gd name="T53" fmla="*/ 3940 h 6575"/>
              <a:gd name="T54" fmla="*/ 3307 w 6383"/>
              <a:gd name="T55" fmla="*/ 4036 h 6575"/>
              <a:gd name="T56" fmla="*/ 3193 w 6383"/>
              <a:gd name="T57" fmla="*/ 3535 h 6575"/>
              <a:gd name="T58" fmla="*/ 2365 w 6383"/>
              <a:gd name="T59" fmla="*/ 2705 h 6575"/>
              <a:gd name="T60" fmla="*/ 2991 w 6383"/>
              <a:gd name="T61" fmla="*/ 1897 h 6575"/>
              <a:gd name="T62" fmla="*/ 3105 w 6383"/>
              <a:gd name="T63" fmla="*/ 1651 h 6575"/>
              <a:gd name="T64" fmla="*/ 3401 w 6383"/>
              <a:gd name="T65" fmla="*/ 1856 h 6575"/>
              <a:gd name="T66" fmla="*/ 3865 w 6383"/>
              <a:gd name="T67" fmla="*/ 2119 h 6575"/>
              <a:gd name="T68" fmla="*/ 3847 w 6383"/>
              <a:gd name="T69" fmla="*/ 2508 h 6575"/>
              <a:gd name="T70" fmla="*/ 3208 w 6383"/>
              <a:gd name="T71" fmla="*/ 2464 h 6575"/>
              <a:gd name="T72" fmla="*/ 3025 w 6383"/>
              <a:gd name="T73" fmla="*/ 2832 h 6575"/>
              <a:gd name="T74" fmla="*/ 3647 w 6383"/>
              <a:gd name="T75" fmla="*/ 3137 h 6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383" h="6575">
                <a:moveTo>
                  <a:pt x="6023" y="3591"/>
                </a:moveTo>
                <a:cubicBezTo>
                  <a:pt x="5895" y="3409"/>
                  <a:pt x="5895" y="3167"/>
                  <a:pt x="6023" y="2985"/>
                </a:cubicBezTo>
                <a:lnTo>
                  <a:pt x="6181" y="2759"/>
                </a:lnTo>
                <a:cubicBezTo>
                  <a:pt x="6383" y="2472"/>
                  <a:pt x="6253" y="2072"/>
                  <a:pt x="5921" y="1957"/>
                </a:cubicBezTo>
                <a:lnTo>
                  <a:pt x="5660" y="1868"/>
                </a:lnTo>
                <a:cubicBezTo>
                  <a:pt x="5451" y="1796"/>
                  <a:pt x="5308" y="1600"/>
                  <a:pt x="5304" y="1379"/>
                </a:cubicBezTo>
                <a:lnTo>
                  <a:pt x="5300" y="1103"/>
                </a:lnTo>
                <a:cubicBezTo>
                  <a:pt x="5295" y="752"/>
                  <a:pt x="4953" y="505"/>
                  <a:pt x="4619" y="608"/>
                </a:cubicBezTo>
                <a:lnTo>
                  <a:pt x="4353" y="688"/>
                </a:lnTo>
                <a:cubicBezTo>
                  <a:pt x="4141" y="753"/>
                  <a:pt x="3911" y="679"/>
                  <a:pt x="3777" y="501"/>
                </a:cubicBezTo>
                <a:lnTo>
                  <a:pt x="3611" y="280"/>
                </a:lnTo>
                <a:cubicBezTo>
                  <a:pt x="3400" y="0"/>
                  <a:pt x="2979" y="0"/>
                  <a:pt x="2768" y="280"/>
                </a:cubicBezTo>
                <a:lnTo>
                  <a:pt x="2604" y="501"/>
                </a:lnTo>
                <a:cubicBezTo>
                  <a:pt x="2471" y="679"/>
                  <a:pt x="2240" y="753"/>
                  <a:pt x="2028" y="688"/>
                </a:cubicBezTo>
                <a:lnTo>
                  <a:pt x="1764" y="608"/>
                </a:lnTo>
                <a:cubicBezTo>
                  <a:pt x="1429" y="505"/>
                  <a:pt x="1088" y="752"/>
                  <a:pt x="1083" y="1103"/>
                </a:cubicBezTo>
                <a:lnTo>
                  <a:pt x="1079" y="1379"/>
                </a:lnTo>
                <a:cubicBezTo>
                  <a:pt x="1075" y="1600"/>
                  <a:pt x="933" y="1796"/>
                  <a:pt x="723" y="1868"/>
                </a:cubicBezTo>
                <a:lnTo>
                  <a:pt x="461" y="1957"/>
                </a:lnTo>
                <a:cubicBezTo>
                  <a:pt x="129" y="2071"/>
                  <a:pt x="0" y="2471"/>
                  <a:pt x="201" y="2759"/>
                </a:cubicBezTo>
                <a:lnTo>
                  <a:pt x="360" y="2985"/>
                </a:lnTo>
                <a:cubicBezTo>
                  <a:pt x="488" y="3167"/>
                  <a:pt x="488" y="3409"/>
                  <a:pt x="360" y="3591"/>
                </a:cubicBezTo>
                <a:lnTo>
                  <a:pt x="201" y="3817"/>
                </a:lnTo>
                <a:cubicBezTo>
                  <a:pt x="0" y="4104"/>
                  <a:pt x="129" y="4504"/>
                  <a:pt x="461" y="4619"/>
                </a:cubicBezTo>
                <a:lnTo>
                  <a:pt x="723" y="4708"/>
                </a:lnTo>
                <a:cubicBezTo>
                  <a:pt x="932" y="4780"/>
                  <a:pt x="1075" y="4976"/>
                  <a:pt x="1079" y="5197"/>
                </a:cubicBezTo>
                <a:lnTo>
                  <a:pt x="1083" y="5473"/>
                </a:lnTo>
                <a:cubicBezTo>
                  <a:pt x="1088" y="5824"/>
                  <a:pt x="1429" y="6071"/>
                  <a:pt x="1764" y="5968"/>
                </a:cubicBezTo>
                <a:lnTo>
                  <a:pt x="2028" y="5887"/>
                </a:lnTo>
                <a:cubicBezTo>
                  <a:pt x="2240" y="5821"/>
                  <a:pt x="2471" y="5896"/>
                  <a:pt x="2604" y="6073"/>
                </a:cubicBezTo>
                <a:lnTo>
                  <a:pt x="2771" y="6295"/>
                </a:lnTo>
                <a:cubicBezTo>
                  <a:pt x="2981" y="6575"/>
                  <a:pt x="3403" y="6575"/>
                  <a:pt x="3613" y="6295"/>
                </a:cubicBezTo>
                <a:lnTo>
                  <a:pt x="3777" y="6075"/>
                </a:lnTo>
                <a:cubicBezTo>
                  <a:pt x="3911" y="5897"/>
                  <a:pt x="4141" y="5823"/>
                  <a:pt x="4353" y="5888"/>
                </a:cubicBezTo>
                <a:lnTo>
                  <a:pt x="4617" y="5968"/>
                </a:lnTo>
                <a:cubicBezTo>
                  <a:pt x="4952" y="6071"/>
                  <a:pt x="5293" y="5824"/>
                  <a:pt x="5299" y="5473"/>
                </a:cubicBezTo>
                <a:lnTo>
                  <a:pt x="5303" y="5197"/>
                </a:lnTo>
                <a:cubicBezTo>
                  <a:pt x="5307" y="4976"/>
                  <a:pt x="5448" y="4780"/>
                  <a:pt x="5659" y="4708"/>
                </a:cubicBezTo>
                <a:lnTo>
                  <a:pt x="5920" y="4619"/>
                </a:lnTo>
                <a:cubicBezTo>
                  <a:pt x="6252" y="4505"/>
                  <a:pt x="6381" y="4105"/>
                  <a:pt x="6180" y="3817"/>
                </a:cubicBezTo>
                <a:lnTo>
                  <a:pt x="6023" y="3591"/>
                </a:lnTo>
                <a:close/>
                <a:moveTo>
                  <a:pt x="3877" y="4231"/>
                </a:moveTo>
                <a:cubicBezTo>
                  <a:pt x="3773" y="4357"/>
                  <a:pt x="3637" y="4443"/>
                  <a:pt x="3479" y="4487"/>
                </a:cubicBezTo>
                <a:cubicBezTo>
                  <a:pt x="3409" y="4505"/>
                  <a:pt x="3379" y="4541"/>
                  <a:pt x="3381" y="4613"/>
                </a:cubicBezTo>
                <a:cubicBezTo>
                  <a:pt x="3384" y="4684"/>
                  <a:pt x="3381" y="4755"/>
                  <a:pt x="3381" y="4825"/>
                </a:cubicBezTo>
                <a:cubicBezTo>
                  <a:pt x="3381" y="4888"/>
                  <a:pt x="3349" y="4923"/>
                  <a:pt x="3287" y="4924"/>
                </a:cubicBezTo>
                <a:cubicBezTo>
                  <a:pt x="3211" y="4925"/>
                  <a:pt x="3135" y="4925"/>
                  <a:pt x="3059" y="4924"/>
                </a:cubicBezTo>
                <a:cubicBezTo>
                  <a:pt x="2992" y="4923"/>
                  <a:pt x="2961" y="4885"/>
                  <a:pt x="2960" y="4820"/>
                </a:cubicBezTo>
                <a:cubicBezTo>
                  <a:pt x="2960" y="4768"/>
                  <a:pt x="2959" y="4717"/>
                  <a:pt x="2959" y="4665"/>
                </a:cubicBezTo>
                <a:cubicBezTo>
                  <a:pt x="2957" y="4552"/>
                  <a:pt x="2953" y="4547"/>
                  <a:pt x="2844" y="4529"/>
                </a:cubicBezTo>
                <a:cubicBezTo>
                  <a:pt x="2704" y="4507"/>
                  <a:pt x="2567" y="4475"/>
                  <a:pt x="2439" y="4413"/>
                </a:cubicBezTo>
                <a:cubicBezTo>
                  <a:pt x="2337" y="4364"/>
                  <a:pt x="2328" y="4339"/>
                  <a:pt x="2356" y="4233"/>
                </a:cubicBezTo>
                <a:cubicBezTo>
                  <a:pt x="2377" y="4155"/>
                  <a:pt x="2399" y="4076"/>
                  <a:pt x="2424" y="3999"/>
                </a:cubicBezTo>
                <a:cubicBezTo>
                  <a:pt x="2452" y="3908"/>
                  <a:pt x="2477" y="3897"/>
                  <a:pt x="2560" y="3940"/>
                </a:cubicBezTo>
                <a:cubicBezTo>
                  <a:pt x="2701" y="4013"/>
                  <a:pt x="2852" y="4055"/>
                  <a:pt x="3011" y="4075"/>
                </a:cubicBezTo>
                <a:cubicBezTo>
                  <a:pt x="3112" y="4088"/>
                  <a:pt x="3212" y="4077"/>
                  <a:pt x="3307" y="4036"/>
                </a:cubicBezTo>
                <a:cubicBezTo>
                  <a:pt x="3483" y="3959"/>
                  <a:pt x="3511" y="3755"/>
                  <a:pt x="3361" y="3633"/>
                </a:cubicBezTo>
                <a:cubicBezTo>
                  <a:pt x="3311" y="3592"/>
                  <a:pt x="3253" y="3561"/>
                  <a:pt x="3193" y="3535"/>
                </a:cubicBezTo>
                <a:cubicBezTo>
                  <a:pt x="3039" y="3467"/>
                  <a:pt x="2879" y="3415"/>
                  <a:pt x="2733" y="3328"/>
                </a:cubicBezTo>
                <a:cubicBezTo>
                  <a:pt x="2497" y="3187"/>
                  <a:pt x="2347" y="2992"/>
                  <a:pt x="2365" y="2705"/>
                </a:cubicBezTo>
                <a:cubicBezTo>
                  <a:pt x="2385" y="2380"/>
                  <a:pt x="2569" y="2177"/>
                  <a:pt x="2867" y="2069"/>
                </a:cubicBezTo>
                <a:cubicBezTo>
                  <a:pt x="2989" y="2024"/>
                  <a:pt x="2991" y="2027"/>
                  <a:pt x="2991" y="1897"/>
                </a:cubicBezTo>
                <a:lnTo>
                  <a:pt x="2991" y="1767"/>
                </a:lnTo>
                <a:cubicBezTo>
                  <a:pt x="2993" y="1669"/>
                  <a:pt x="3009" y="1653"/>
                  <a:pt x="3105" y="1651"/>
                </a:cubicBezTo>
                <a:cubicBezTo>
                  <a:pt x="3135" y="1649"/>
                  <a:pt x="3165" y="1651"/>
                  <a:pt x="3195" y="1651"/>
                </a:cubicBezTo>
                <a:cubicBezTo>
                  <a:pt x="3400" y="1651"/>
                  <a:pt x="3400" y="1651"/>
                  <a:pt x="3401" y="1856"/>
                </a:cubicBezTo>
                <a:cubicBezTo>
                  <a:pt x="3401" y="2001"/>
                  <a:pt x="3401" y="2001"/>
                  <a:pt x="3547" y="2024"/>
                </a:cubicBezTo>
                <a:cubicBezTo>
                  <a:pt x="3657" y="2041"/>
                  <a:pt x="3764" y="2075"/>
                  <a:pt x="3865" y="2119"/>
                </a:cubicBezTo>
                <a:cubicBezTo>
                  <a:pt x="3921" y="2144"/>
                  <a:pt x="3943" y="2183"/>
                  <a:pt x="3925" y="2243"/>
                </a:cubicBezTo>
                <a:cubicBezTo>
                  <a:pt x="3900" y="2332"/>
                  <a:pt x="3876" y="2420"/>
                  <a:pt x="3847" y="2508"/>
                </a:cubicBezTo>
                <a:cubicBezTo>
                  <a:pt x="3820" y="2591"/>
                  <a:pt x="3793" y="2603"/>
                  <a:pt x="3713" y="2564"/>
                </a:cubicBezTo>
                <a:cubicBezTo>
                  <a:pt x="3553" y="2487"/>
                  <a:pt x="3385" y="2455"/>
                  <a:pt x="3208" y="2464"/>
                </a:cubicBezTo>
                <a:cubicBezTo>
                  <a:pt x="3161" y="2467"/>
                  <a:pt x="3116" y="2473"/>
                  <a:pt x="3073" y="2492"/>
                </a:cubicBezTo>
                <a:cubicBezTo>
                  <a:pt x="2920" y="2559"/>
                  <a:pt x="2896" y="2728"/>
                  <a:pt x="3025" y="2832"/>
                </a:cubicBezTo>
                <a:cubicBezTo>
                  <a:pt x="3091" y="2885"/>
                  <a:pt x="3167" y="2923"/>
                  <a:pt x="3245" y="2956"/>
                </a:cubicBezTo>
                <a:cubicBezTo>
                  <a:pt x="3381" y="3012"/>
                  <a:pt x="3517" y="3065"/>
                  <a:pt x="3647" y="3137"/>
                </a:cubicBezTo>
                <a:cubicBezTo>
                  <a:pt x="4056" y="3365"/>
                  <a:pt x="4167" y="3880"/>
                  <a:pt x="3877" y="4231"/>
                </a:cubicBezTo>
                <a:close/>
              </a:path>
            </a:pathLst>
          </a:cu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99" name="文本框 98"/>
          <p:cNvSpPr txBox="1"/>
          <p:nvPr/>
        </p:nvSpPr>
        <p:spPr>
          <a:xfrm>
            <a:off x="5754370" y="4548505"/>
            <a:ext cx="50590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400" dirty="0"/>
              <a:t>具体明确的目标，搜索课程名。</a:t>
            </a:r>
            <a:endParaRPr lang="zh-CN" altLang="en-US" sz="2400" dirty="0"/>
          </a:p>
          <a:p>
            <a:endParaRPr lang="zh-CN" altLang="en-US" sz="2400" dirty="0"/>
          </a:p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400" dirty="0">
                <a:sym typeface="+mn-ea"/>
              </a:rPr>
              <a:t>没有具体目标，分类查找。</a:t>
            </a:r>
            <a:endParaRPr lang="zh-CN" altLang="en-US" sz="2400" dirty="0"/>
          </a:p>
          <a:p>
            <a:endParaRPr lang="zh-CN" altLang="en-US" sz="2400" dirty="0"/>
          </a:p>
        </p:txBody>
      </p:sp>
      <p:grpSp>
        <p:nvGrpSpPr>
          <p:cNvPr id="103" name="Group 7"/>
          <p:cNvGrpSpPr/>
          <p:nvPr/>
        </p:nvGrpSpPr>
        <p:grpSpPr>
          <a:xfrm>
            <a:off x="1846580" y="2055495"/>
            <a:ext cx="1906905" cy="969010"/>
            <a:chOff x="1260763" y="4599710"/>
            <a:chExt cx="2244436" cy="2733468"/>
          </a:xfrm>
        </p:grpSpPr>
        <p:sp>
          <p:nvSpPr>
            <p:cNvPr id="104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TextBox 28"/>
            <p:cNvSpPr txBox="1"/>
            <p:nvPr/>
          </p:nvSpPr>
          <p:spPr>
            <a:xfrm>
              <a:off x="1446782" y="5091168"/>
              <a:ext cx="1730785" cy="1506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浏览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781675" y="2056130"/>
            <a:ext cx="53365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400" dirty="0"/>
              <a:t>熟悉界面、操作、等平台使用功能。</a:t>
            </a:r>
            <a:endParaRPr lang="zh-CN" altLang="en-US" sz="2400" dirty="0"/>
          </a:p>
          <a:p>
            <a:pPr indent="0">
              <a:buFont typeface="Wingdings" panose="05000000000000000000" charset="0"/>
              <a:buNone/>
            </a:pPr>
            <a:endParaRPr lang="en-US" altLang="zh-CN" sz="2400" dirty="0"/>
          </a:p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400" dirty="0"/>
              <a:t>精彩、高分</a:t>
            </a:r>
            <a:r>
              <a:rPr lang="zh-CN" altLang="en-US" sz="2400" dirty="0">
                <a:sym typeface="+mn-ea"/>
              </a:rPr>
              <a:t>推荐</a:t>
            </a:r>
            <a:r>
              <a:rPr lang="zh-CN" altLang="en-US" sz="2400" dirty="0"/>
              <a:t>课程</a:t>
            </a:r>
            <a:endParaRPr lang="zh-CN" altLang="en-US" sz="2400" dirty="0"/>
          </a:p>
        </p:txBody>
      </p:sp>
      <p:grpSp>
        <p:nvGrpSpPr>
          <p:cNvPr id="36" name="Group 7"/>
          <p:cNvGrpSpPr/>
          <p:nvPr/>
        </p:nvGrpSpPr>
        <p:grpSpPr>
          <a:xfrm>
            <a:off x="1846352" y="4741479"/>
            <a:ext cx="1906944" cy="851692"/>
            <a:chOff x="1260763" y="4599710"/>
            <a:chExt cx="2244436" cy="2733468"/>
          </a:xfrm>
        </p:grpSpPr>
        <p:sp>
          <p:nvSpPr>
            <p:cNvPr id="42" name="Rounded Rectangle 12"/>
            <p:cNvSpPr/>
            <p:nvPr/>
          </p:nvSpPr>
          <p:spPr>
            <a:xfrm>
              <a:off x="1260763" y="4599710"/>
              <a:ext cx="2244436" cy="2733468"/>
            </a:xfrm>
            <a:prstGeom prst="roundRect">
              <a:avLst>
                <a:gd name="adj" fmla="val 104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9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Rectangle 25"/>
            <p:cNvSpPr/>
            <p:nvPr/>
          </p:nvSpPr>
          <p:spPr>
            <a:xfrm>
              <a:off x="1393046" y="5419826"/>
              <a:ext cx="1979870" cy="30714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en-GB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TextBox 28"/>
            <p:cNvSpPr txBox="1"/>
            <p:nvPr/>
          </p:nvSpPr>
          <p:spPr>
            <a:xfrm>
              <a:off x="1446782" y="5237904"/>
              <a:ext cx="1730785" cy="1587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defRPr sz="1860" b="0" i="0" u="none" strike="noStrike" kern="1200" spc="0" baseline="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defRPr>
              </a:pPr>
              <a:r>
                <a:rPr lang="zh-CN" alt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寻找</a:t>
              </a:r>
              <a:endParaRPr lang="en-GB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6" name="直接箭头连接符 5"/>
          <p:cNvCxnSpPr>
            <a:endCxn id="42" idx="0"/>
          </p:cNvCxnSpPr>
          <p:nvPr/>
        </p:nvCxnSpPr>
        <p:spPr>
          <a:xfrm flipH="1">
            <a:off x="2799715" y="3024505"/>
            <a:ext cx="13970" cy="1717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-192405" y="26035"/>
            <a:ext cx="6002035" cy="1246505"/>
            <a:chOff x="253" y="429"/>
            <a:chExt cx="9849" cy="1963"/>
          </a:xfrm>
        </p:grpSpPr>
        <p:sp>
          <p:nvSpPr>
            <p:cNvPr id="3" name="文本框 2"/>
            <p:cNvSpPr txBox="1">
              <a:spLocks noChangeArrowheads="1"/>
            </p:cNvSpPr>
            <p:nvPr/>
          </p:nvSpPr>
          <p:spPr bwMode="auto">
            <a:xfrm>
              <a:off x="253" y="429"/>
              <a:ext cx="3188" cy="1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66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04</a:t>
              </a:r>
              <a:endParaRPr lang="en-US" altLang="zh-CN" sz="6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916" y="601"/>
              <a:ext cx="9186" cy="1791"/>
              <a:chOff x="6630" y="3870"/>
              <a:chExt cx="9186" cy="1791"/>
            </a:xfrm>
          </p:grpSpPr>
          <p:cxnSp>
            <p:nvCxnSpPr>
              <p:cNvPr id="4" name="直接连接符 3"/>
              <p:cNvCxnSpPr/>
              <p:nvPr/>
            </p:nvCxnSpPr>
            <p:spPr>
              <a:xfrm flipV="1">
                <a:off x="6630" y="5053"/>
                <a:ext cx="6969" cy="33"/>
              </a:xfrm>
              <a:prstGeom prst="line">
                <a:avLst/>
              </a:prstGeom>
              <a:ln w="12700">
                <a:solidFill>
                  <a:schemeClr val="tx1">
                    <a:lumMod val="20000"/>
                    <a:lumOff val="80000"/>
                  </a:schemeClr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8778" y="3870"/>
                <a:ext cx="7038" cy="10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r>
                  <a:rPr lang="en-US" altLang="zh-CN" sz="44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Interaction</a:t>
                </a:r>
                <a:endParaRPr lang="en-US" altLang="zh-CN" sz="44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9020" y="5081"/>
                <a:ext cx="448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how to learn </a:t>
                </a:r>
                <a:endParaRPr lang="en-US" altLang="zh-CN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ISLIDE.DIAGRAM" val="bf40bef4-9912-40a3-bd0a-4f1d92625c7f"/>
</p:tagLst>
</file>

<file path=ppt/tags/tag10.xml><?xml version="1.0" encoding="utf-8"?>
<p:tagLst xmlns:p="http://schemas.openxmlformats.org/presentationml/2006/main">
  <p:tag name="ISLIDE.DIAGRAM" val="561da485-97a0-4369-b821-32c0231f6c70"/>
</p:tagLst>
</file>

<file path=ppt/tags/tag11.xml><?xml version="1.0" encoding="utf-8"?>
<p:tagLst xmlns:p="http://schemas.openxmlformats.org/presentationml/2006/main">
  <p:tag name="ISLIDE.DIAGRAM" val="412e0e52-2bcd-4ad0-86c9-9242a946d656"/>
</p:tagLst>
</file>

<file path=ppt/tags/tag12.xml><?xml version="1.0" encoding="utf-8"?>
<p:tagLst xmlns:p="http://schemas.openxmlformats.org/presentationml/2006/main">
  <p:tag name="ISLIDE.DIAGRAM" val="125f8ce3-a2dc-4f4c-8b62-1d8bdfa824cd"/>
</p:tagLst>
</file>

<file path=ppt/tags/tag13.xml><?xml version="1.0" encoding="utf-8"?>
<p:tagLst xmlns:p="http://schemas.openxmlformats.org/presentationml/2006/main">
  <p:tag name="ISLIDE.DIAGRAM" val="7ea3b874-db11-459a-90c0-151c5b5396cf"/>
</p:tagLst>
</file>

<file path=ppt/tags/tag14.xml><?xml version="1.0" encoding="utf-8"?>
<p:tagLst xmlns:p="http://schemas.openxmlformats.org/presentationml/2006/main">
  <p:tag name="ISLIDE.DIAGRAM" val="81659cf7-e3b4-4975-bd41-e41d078d5afb"/>
</p:tagLst>
</file>

<file path=ppt/tags/tag15.xml><?xml version="1.0" encoding="utf-8"?>
<p:tagLst xmlns:p="http://schemas.openxmlformats.org/presentationml/2006/main">
  <p:tag name="ISLIDE.DIAGRAM" val="e1644e00-46c3-48c9-bf2b-4b12f63c90a4"/>
</p:tagLst>
</file>

<file path=ppt/tags/tag16.xml><?xml version="1.0" encoding="utf-8"?>
<p:tagLst xmlns:p="http://schemas.openxmlformats.org/presentationml/2006/main">
  <p:tag name="ISLIDE.DIAGRAM" val="5ae019ec-886a-4389-b3c2-6971e2f7276f"/>
</p:tagLst>
</file>

<file path=ppt/tags/tag17.xml><?xml version="1.0" encoding="utf-8"?>
<p:tagLst xmlns:p="http://schemas.openxmlformats.org/presentationml/2006/main">
  <p:tag name="ISLIDE.DIAGRAM" val="2bbb3f71-ed2b-4813-9d9f-c851c806846e"/>
</p:tagLst>
</file>

<file path=ppt/tags/tag18.xml><?xml version="1.0" encoding="utf-8"?>
<p:tagLst xmlns:p="http://schemas.openxmlformats.org/presentationml/2006/main">
  <p:tag name="ISLIDE.DIAGRAM" val="5ae019ec-886a-4389-b3c2-6971e2f7276f"/>
</p:tagLst>
</file>

<file path=ppt/tags/tag19.xml><?xml version="1.0" encoding="utf-8"?>
<p:tagLst xmlns:p="http://schemas.openxmlformats.org/presentationml/2006/main">
  <p:tag name="ISLIDE.DIAGRAM" val="70ad8fe2-deba-492d-9f97-7497e651ff9e"/>
</p:tagLst>
</file>

<file path=ppt/tags/tag2.xml><?xml version="1.0" encoding="utf-8"?>
<p:tagLst xmlns:p="http://schemas.openxmlformats.org/presentationml/2006/main">
  <p:tag name="ISLIDE.DIAGRAM" val="561da485-97a0-4369-b821-32c0231f6c70"/>
</p:tagLst>
</file>

<file path=ppt/tags/tag20.xml><?xml version="1.0" encoding="utf-8"?>
<p:tagLst xmlns:p="http://schemas.openxmlformats.org/presentationml/2006/main">
  <p:tag name="ISLIDE.DIAGRAM" val="412e0e52-2bcd-4ad0-86c9-9242a946d656"/>
</p:tagLst>
</file>

<file path=ppt/tags/tag21.xml><?xml version="1.0" encoding="utf-8"?>
<p:tagLst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5BDFFD59-3E76-4F7D-88BF-6FA00DB34D2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D:\修改ppt1.4\48494"/>
  <p:tag name="ISPRING_FIRST_PUBLISH" val="1"/>
  <p:tag name="ISPRING_PRESENTATION_TITLE" val="红色大气公司培训PPT模版"/>
</p:tagLst>
</file>

<file path=ppt/tags/tag3.xml><?xml version="1.0" encoding="utf-8"?>
<p:tagLst xmlns:p="http://schemas.openxmlformats.org/presentationml/2006/main">
  <p:tag name="ISLIDE.DIAGRAM" val="bf40bef4-9912-40a3-bd0a-4f1d92625c7f"/>
</p:tagLst>
</file>

<file path=ppt/tags/tag4.xml><?xml version="1.0" encoding="utf-8"?>
<p:tagLst xmlns:p="http://schemas.openxmlformats.org/presentationml/2006/main">
  <p:tag name="ISLIDE.DIAGRAM" val="a8564baa-a66c-413f-9610-aee80655b3b6"/>
</p:tagLst>
</file>

<file path=ppt/tags/tag5.xml><?xml version="1.0" encoding="utf-8"?>
<p:tagLst xmlns:p="http://schemas.openxmlformats.org/presentationml/2006/main">
  <p:tag name="ISLIDE.DIAGRAM" val="e411f92d-2cb5-4120-86b8-dd42412eff39"/>
</p:tagLst>
</file>

<file path=ppt/tags/tag6.xml><?xml version="1.0" encoding="utf-8"?>
<p:tagLst xmlns:p="http://schemas.openxmlformats.org/presentationml/2006/main">
  <p:tag name="ISLIDE.DIAGRAM" val="e411f92d-2cb5-4120-86b8-dd42412eff39"/>
</p:tagLst>
</file>

<file path=ppt/tags/tag7.xml><?xml version="1.0" encoding="utf-8"?>
<p:tagLst xmlns:p="http://schemas.openxmlformats.org/presentationml/2006/main">
  <p:tag name="ISLIDE.DIAGRAM" val="e411f92d-2cb5-4120-86b8-dd42412eff39"/>
</p:tagLst>
</file>

<file path=ppt/tags/tag8.xml><?xml version="1.0" encoding="utf-8"?>
<p:tagLst xmlns:p="http://schemas.openxmlformats.org/presentationml/2006/main">
  <p:tag name="ISLIDE.DIAGRAM" val="e411f92d-2cb5-4120-86b8-dd42412eff39"/>
</p:tagLst>
</file>

<file path=ppt/tags/tag9.xml><?xml version="1.0" encoding="utf-8"?>
<p:tagLst xmlns:p="http://schemas.openxmlformats.org/presentationml/2006/main">
  <p:tag name="ISLIDE.DIAGRAM" val="bf40bef4-9912-40a3-bd0a-4f1d92625c7f"/>
</p:tagLst>
</file>

<file path=ppt/theme/theme1.xml><?xml version="1.0" encoding="utf-8"?>
<a:theme xmlns:a="http://schemas.openxmlformats.org/drawingml/2006/main" name="包图主题2">
  <a:themeElements>
    <a:clrScheme name="自定义 14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F181F"/>
      </a:accent1>
      <a:accent2>
        <a:srgbClr val="BF181F"/>
      </a:accent2>
      <a:accent3>
        <a:srgbClr val="BF181F"/>
      </a:accent3>
      <a:accent4>
        <a:srgbClr val="BF181F"/>
      </a:accent4>
      <a:accent5>
        <a:srgbClr val="BF181F"/>
      </a:accent5>
      <a:accent6>
        <a:srgbClr val="BF181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2683</Words>
  <Application>WPS 演示</Application>
  <PresentationFormat>宽屏</PresentationFormat>
  <Paragraphs>439</Paragraphs>
  <Slides>24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Arial</vt:lpstr>
      <vt:lpstr>宋体</vt:lpstr>
      <vt:lpstr>Wingdings</vt:lpstr>
      <vt:lpstr>Calibri</vt:lpstr>
      <vt:lpstr>Century Gothic</vt:lpstr>
      <vt:lpstr>微软雅黑</vt:lpstr>
      <vt:lpstr>Times New Roman</vt:lpstr>
      <vt:lpstr>Wingdings</vt:lpstr>
      <vt:lpstr>Arial Unicode MS</vt:lpstr>
      <vt:lpstr>等线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红色大气公司培训PPT模版</dc:title>
  <dc:creator>逆流的小鱼</dc:creator>
  <cp:lastModifiedBy>我若为曹操</cp:lastModifiedBy>
  <cp:revision>109</cp:revision>
  <dcterms:created xsi:type="dcterms:W3CDTF">2017-08-29T15:07:00Z</dcterms:created>
  <dcterms:modified xsi:type="dcterms:W3CDTF">2019-09-27T02:21:33Z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2052-11.1.0.8986</vt:lpwstr>
  </property>
</Properties>
</file>

<file path=docProps/thumbnail.jpeg>
</file>